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3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864" y="96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9ABC8B71-E570-4490-86BF-BB5C1676EB24}"/>
    <pc:docChg chg="modSld">
      <pc:chgData name="Vasilis Karastergios" userId="2aa9c0a1-323b-48aa-83e0-abc8de3a69d0" providerId="ADAL" clId="{9ABC8B71-E570-4490-86BF-BB5C1676EB24}" dt="2024-02-13T11:28:15.786" v="0" actId="20577"/>
      <pc:docMkLst>
        <pc:docMk/>
      </pc:docMkLst>
      <pc:sldChg chg="modNotesTx">
        <pc:chgData name="Vasilis Karastergios" userId="2aa9c0a1-323b-48aa-83e0-abc8de3a69d0" providerId="ADAL" clId="{9ABC8B71-E570-4490-86BF-BB5C1676EB24}" dt="2024-02-13T11:28:15.786" v="0" actId="20577"/>
        <pc:sldMkLst>
          <pc:docMk/>
          <pc:sldMk cId="3270403626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2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PIPING AND CABLING DESIGN (PCX) 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518580" y="1226296"/>
            <a:ext cx="10473263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Create and optimize </a:t>
            </a:r>
            <a:r>
              <a:rPr lang="en-GB" sz="2000" dirty="0"/>
              <a:t>routings for cost, manufacturability and service </a:t>
            </a:r>
            <a:endParaRPr 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5E956-A16F-4465-AED8-608CC66F1A55}"/>
              </a:ext>
            </a:extLst>
          </p:cNvPr>
          <p:cNvGrpSpPr/>
          <p:nvPr/>
        </p:nvGrpSpPr>
        <p:grpSpPr>
          <a:xfrm>
            <a:off x="7077377" y="1502988"/>
            <a:ext cx="4729277" cy="4867289"/>
            <a:chOff x="7420318" y="1628743"/>
            <a:chExt cx="4729277" cy="4867289"/>
          </a:xfrm>
        </p:grpSpPr>
        <p:pic>
          <p:nvPicPr>
            <p:cNvPr id="8" name="Picture 2" descr="D:\000 - CAD Sales Enablement\000 - FY16 CAD Core Plays\FY16 Direct Package Upgrade Play\images\hydraulic-syste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460" y="4281567"/>
              <a:ext cx="2901045" cy="2214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D:\000 - CAD Sales Enablement\000 - FY16 CAD Core Plays\FY16 Direct Package Upgrade Play\images\System-Integration-1024x87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761" y="1628743"/>
              <a:ext cx="2920834" cy="2487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000 - CAD Sales Enablement\000 - FY16 CAD Core Plays\FY16 Direct Package Upgrade Play\images\What-is-a-Generator-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318" y="3206668"/>
              <a:ext cx="2172490" cy="183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BC616A6-A78F-4776-963A-9661CE33444C}"/>
              </a:ext>
            </a:extLst>
          </p:cNvPr>
          <p:cNvSpPr/>
          <p:nvPr/>
        </p:nvSpPr>
        <p:spPr>
          <a:xfrm>
            <a:off x="518580" y="1880877"/>
            <a:ext cx="1510147" cy="7766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527491-8CB5-45FE-8F8E-55640A1656AC}"/>
              </a:ext>
            </a:extLst>
          </p:cNvPr>
          <p:cNvSpPr/>
          <p:nvPr/>
        </p:nvSpPr>
        <p:spPr>
          <a:xfrm>
            <a:off x="2169434" y="1880877"/>
            <a:ext cx="5145761" cy="776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Any customer that requires integral 3D routing capabilities to optimize manufacturing, cost and serviceability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88152-A4CA-4E56-81C9-C9389800D81D}"/>
              </a:ext>
            </a:extLst>
          </p:cNvPr>
          <p:cNvSpPr/>
          <p:nvPr/>
        </p:nvSpPr>
        <p:spPr>
          <a:xfrm>
            <a:off x="518580" y="2735441"/>
            <a:ext cx="1510147" cy="973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2459B-9664-449F-852B-BEE0438AED5E}"/>
              </a:ext>
            </a:extLst>
          </p:cNvPr>
          <p:cNvSpPr/>
          <p:nvPr/>
        </p:nvSpPr>
        <p:spPr>
          <a:xfrm>
            <a:off x="2169437" y="2745601"/>
            <a:ext cx="4077033" cy="973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Lower lifecycle cost (optimize routings for service and manufacturability)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FFB932-2914-4206-867C-525B228D889A}"/>
              </a:ext>
            </a:extLst>
          </p:cNvPr>
          <p:cNvSpPr/>
          <p:nvPr/>
        </p:nvSpPr>
        <p:spPr>
          <a:xfrm>
            <a:off x="518580" y="3795624"/>
            <a:ext cx="1510147" cy="8341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F9DC9F-59F3-40D8-936C-3681E97BC537}"/>
              </a:ext>
            </a:extLst>
          </p:cNvPr>
          <p:cNvSpPr/>
          <p:nvPr/>
        </p:nvSpPr>
        <p:spPr>
          <a:xfrm>
            <a:off x="2169434" y="3795624"/>
            <a:ext cx="4817816" cy="834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3D cable and pipe routing and optimization 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Verification and validation (2D schematic logic)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creation of manufacturing deliverables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B6050-20F5-4140-A011-490E73005867}"/>
              </a:ext>
            </a:extLst>
          </p:cNvPr>
          <p:cNvSpPr/>
          <p:nvPr/>
        </p:nvSpPr>
        <p:spPr>
          <a:xfrm>
            <a:off x="518580" y="4705216"/>
            <a:ext cx="1510147" cy="164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3F2755-8907-4CF7-BB10-A0EFD0B12C6A}"/>
              </a:ext>
            </a:extLst>
          </p:cNvPr>
          <p:cNvSpPr/>
          <p:nvPr/>
        </p:nvSpPr>
        <p:spPr>
          <a:xfrm>
            <a:off x="2169435" y="4735696"/>
            <a:ext cx="4678399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routing referencing 2D Schematic logic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Easily visualize and edit using drag handles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and on-the-fly editing 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Ability to compare/validate 3D data against 2D schematic logic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 creation of fully associative drawings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and manufacturing deliverables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ECB860-785E-4E27-8396-22671BA54677}"/>
              </a:ext>
            </a:extLst>
          </p:cNvPr>
          <p:cNvCxnSpPr>
            <a:cxnSpLocks/>
          </p:cNvCxnSpPr>
          <p:nvPr/>
        </p:nvCxnSpPr>
        <p:spPr>
          <a:xfrm>
            <a:off x="2125712" y="1880879"/>
            <a:ext cx="0" cy="77668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DC94FE-2DD8-4326-83A8-2AAFDB8744E8}"/>
              </a:ext>
            </a:extLst>
          </p:cNvPr>
          <p:cNvCxnSpPr>
            <a:cxnSpLocks/>
          </p:cNvCxnSpPr>
          <p:nvPr/>
        </p:nvCxnSpPr>
        <p:spPr>
          <a:xfrm>
            <a:off x="2125712" y="2735438"/>
            <a:ext cx="0" cy="97316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52E3DA-6198-48A6-AF8C-2DAAE8F29814}"/>
              </a:ext>
            </a:extLst>
          </p:cNvPr>
          <p:cNvCxnSpPr>
            <a:cxnSpLocks/>
          </p:cNvCxnSpPr>
          <p:nvPr/>
        </p:nvCxnSpPr>
        <p:spPr>
          <a:xfrm>
            <a:off x="2125712" y="3795621"/>
            <a:ext cx="0" cy="83414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879A8E-9ADF-470C-B35C-65BB0D917A4F}"/>
              </a:ext>
            </a:extLst>
          </p:cNvPr>
          <p:cNvCxnSpPr>
            <a:cxnSpLocks/>
          </p:cNvCxnSpPr>
          <p:nvPr/>
        </p:nvCxnSpPr>
        <p:spPr>
          <a:xfrm>
            <a:off x="2125712" y="4705214"/>
            <a:ext cx="0" cy="16459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1778</TotalTime>
  <Words>121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PTCRaleway</vt:lpstr>
      <vt:lpstr>Arial</vt:lpstr>
      <vt:lpstr>Wingdings</vt:lpstr>
      <vt:lpstr>MS PGothic</vt:lpstr>
      <vt:lpstr>Arial Narrow</vt:lpstr>
      <vt:lpstr>PTC PowerPoint Template</vt:lpstr>
      <vt:lpstr>think-cell Slide</vt:lpstr>
      <vt:lpstr>CREO PIPING AND CABLING DESIGN (PCX)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82</cp:revision>
  <dcterms:created xsi:type="dcterms:W3CDTF">2021-10-13T03:56:04Z</dcterms:created>
  <dcterms:modified xsi:type="dcterms:W3CDTF">2024-02-13T11:28:19Z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