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81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73351" autoAdjust="0"/>
  </p:normalViewPr>
  <p:slideViewPr>
    <p:cSldViewPr snapToGrid="0" snapToObjects="1">
      <p:cViewPr varScale="1">
        <p:scale>
          <a:sx n="82" d="100"/>
          <a:sy n="82" d="100"/>
        </p:scale>
        <p:origin x="902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16/10/2023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1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2DC0D2-8495-48AC-9EDD-EBA9DD4A02B2}"/>
              </a:ext>
            </a:extLst>
          </p:cNvPr>
          <p:cNvGrpSpPr/>
          <p:nvPr/>
        </p:nvGrpSpPr>
        <p:grpSpPr>
          <a:xfrm>
            <a:off x="6976392" y="1897755"/>
            <a:ext cx="4804730" cy="4488907"/>
            <a:chOff x="7028969" y="1657124"/>
            <a:chExt cx="4804730" cy="4488907"/>
          </a:xfrm>
        </p:grpSpPr>
        <p:pic>
          <p:nvPicPr>
            <p:cNvPr id="8" name="Picture 7" descr="explode_03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05711" y="3651443"/>
              <a:ext cx="3027988" cy="2494588"/>
            </a:xfrm>
            <a:prstGeom prst="rect">
              <a:avLst/>
            </a:prstGeom>
          </p:spPr>
        </p:pic>
        <p:pic>
          <p:nvPicPr>
            <p:cNvPr id="9" name="Picture 8" descr="Alternato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8969" y="1898694"/>
              <a:ext cx="1792795" cy="1880054"/>
            </a:xfrm>
            <a:prstGeom prst="rect">
              <a:avLst/>
            </a:prstGeom>
          </p:spPr>
        </p:pic>
        <p:pic>
          <p:nvPicPr>
            <p:cNvPr id="10" name="Picture 9" descr="explode_0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30072" y="1657124"/>
              <a:ext cx="2254851" cy="2155006"/>
            </a:xfrm>
            <a:prstGeom prst="rect">
              <a:avLst/>
            </a:prstGeom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</p:spPr>
        <p:txBody>
          <a:bodyPr>
            <a:noAutofit/>
          </a:bodyPr>
          <a:lstStyle/>
          <a:p>
            <a:r>
              <a:rPr lang="en-US"/>
              <a:t>CREO PARAMETRIC – MODEL ANIMATION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504870" y="1219993"/>
            <a:ext cx="9734550" cy="882650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Easily create assembly animations to demonstrate real-world behavior and assembly/disassembly instructions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3A2953-359D-49A2-A0EB-E76CF56433CC}"/>
              </a:ext>
            </a:extLst>
          </p:cNvPr>
          <p:cNvSpPr/>
          <p:nvPr/>
        </p:nvSpPr>
        <p:spPr>
          <a:xfrm>
            <a:off x="490538" y="2154242"/>
            <a:ext cx="1510147" cy="6789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B318F7-9D7E-4096-8484-265470FFC391}"/>
              </a:ext>
            </a:extLst>
          </p:cNvPr>
          <p:cNvSpPr/>
          <p:nvPr/>
        </p:nvSpPr>
        <p:spPr>
          <a:xfrm>
            <a:off x="2141393" y="2154242"/>
            <a:ext cx="4638614" cy="678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Customers that create documentation and collateral to demonstrate functional and procedural product specifications and details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05F71E-2589-47EA-8148-0805A5F24C9D}"/>
              </a:ext>
            </a:extLst>
          </p:cNvPr>
          <p:cNvSpPr/>
          <p:nvPr/>
        </p:nvSpPr>
        <p:spPr>
          <a:xfrm>
            <a:off x="490538" y="2909162"/>
            <a:ext cx="1510147" cy="9694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C36B50-96E8-48DC-9797-8307C7A65FDC}"/>
              </a:ext>
            </a:extLst>
          </p:cNvPr>
          <p:cNvSpPr/>
          <p:nvPr/>
        </p:nvSpPr>
        <p:spPr>
          <a:xfrm>
            <a:off x="2141394" y="2909162"/>
            <a:ext cx="3601922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costs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Lower product lifecycle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Develop and define new markets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90274E-B48A-42C7-B4BE-135C44EF6EA7}"/>
              </a:ext>
            </a:extLst>
          </p:cNvPr>
          <p:cNvSpPr/>
          <p:nvPr/>
        </p:nvSpPr>
        <p:spPr>
          <a:xfrm>
            <a:off x="490538" y="3959792"/>
            <a:ext cx="1510147" cy="7282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7B0F5F-784F-454F-A7D9-818576A58855}"/>
              </a:ext>
            </a:extLst>
          </p:cNvPr>
          <p:cNvSpPr/>
          <p:nvPr/>
        </p:nvSpPr>
        <p:spPr>
          <a:xfrm>
            <a:off x="2141393" y="3959792"/>
            <a:ext cx="389532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Design and functional product review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Work instructions and /Shop floor procedural documentation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7095F4-F2F5-42C7-A9E0-086DA3BAAD48}"/>
              </a:ext>
            </a:extLst>
          </p:cNvPr>
          <p:cNvSpPr/>
          <p:nvPr/>
        </p:nvSpPr>
        <p:spPr>
          <a:xfrm>
            <a:off x="490538" y="4778396"/>
            <a:ext cx="1510147" cy="12274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F0587C-186D-40EC-B87D-9B0F9C425A24}"/>
              </a:ext>
            </a:extLst>
          </p:cNvPr>
          <p:cNvSpPr/>
          <p:nvPr/>
        </p:nvSpPr>
        <p:spPr>
          <a:xfrm>
            <a:off x="2141392" y="4778396"/>
            <a:ext cx="6198525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Easily define display states, orientations, and motion behavior using a graphical timeline to create and manage the animation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Define assembly and disassembly animations for shop floor service and repair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or eliminate the need to create lengthy documentation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05A4E7-C05C-457B-B5A6-CA2623FAB05D}"/>
              </a:ext>
            </a:extLst>
          </p:cNvPr>
          <p:cNvCxnSpPr>
            <a:cxnSpLocks/>
          </p:cNvCxnSpPr>
          <p:nvPr/>
        </p:nvCxnSpPr>
        <p:spPr>
          <a:xfrm>
            <a:off x="2097670" y="2154242"/>
            <a:ext cx="0" cy="67893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A6E528-A49C-4D33-A2FF-53395D21CE11}"/>
              </a:ext>
            </a:extLst>
          </p:cNvPr>
          <p:cNvCxnSpPr>
            <a:cxnSpLocks/>
          </p:cNvCxnSpPr>
          <p:nvPr/>
        </p:nvCxnSpPr>
        <p:spPr>
          <a:xfrm>
            <a:off x="2097670" y="2909161"/>
            <a:ext cx="0" cy="96949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225C46-BC62-41F1-905F-1FE5E597055B}"/>
              </a:ext>
            </a:extLst>
          </p:cNvPr>
          <p:cNvCxnSpPr>
            <a:cxnSpLocks/>
          </p:cNvCxnSpPr>
          <p:nvPr/>
        </p:nvCxnSpPr>
        <p:spPr>
          <a:xfrm>
            <a:off x="2097670" y="3959790"/>
            <a:ext cx="0" cy="72822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BEDBDF-135B-4713-814C-EC76AC0F020C}"/>
              </a:ext>
            </a:extLst>
          </p:cNvPr>
          <p:cNvCxnSpPr>
            <a:cxnSpLocks/>
          </p:cNvCxnSpPr>
          <p:nvPr/>
        </p:nvCxnSpPr>
        <p:spPr>
          <a:xfrm>
            <a:off x="2097670" y="4778396"/>
            <a:ext cx="0" cy="122741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66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1777</TotalTime>
  <Words>114</Words>
  <Application>Microsoft Office PowerPoint</Application>
  <PresentationFormat>Widescreen</PresentationFormat>
  <Paragraphs>17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Narrow</vt:lpstr>
      <vt:lpstr>PTCRaleway</vt:lpstr>
      <vt:lpstr>Arial</vt:lpstr>
      <vt:lpstr>Wingdings</vt:lpstr>
      <vt:lpstr>PTCRaleway Black</vt:lpstr>
      <vt:lpstr>PTC PowerPoint Template</vt:lpstr>
      <vt:lpstr>think-cell Slide</vt:lpstr>
      <vt:lpstr>CREO PARAMETRIC – MODEL ANIMATION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2023-10-16T07:24:48Z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