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493" r:id="rId2"/>
    <p:sldId id="2134805462" r:id="rId3"/>
  </p:sldIdLst>
  <p:sldSz cx="12192000" cy="6858000"/>
  <p:notesSz cx="7010400" cy="9296400"/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5" orient="horz" pos="936">
          <p15:clr>
            <a:srgbClr val="A4A3A4"/>
          </p15:clr>
        </p15:guide>
        <p15:guide id="14" pos="3840">
          <p15:clr>
            <a:srgbClr val="A4A3A4"/>
          </p15:clr>
        </p15:guide>
        <p15:guide id="18" orient="horz" pos="624">
          <p15:clr>
            <a:srgbClr val="A4A3A4"/>
          </p15:clr>
        </p15:guide>
        <p15:guide id="20" orient="horz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C2E3C-9087-456A-927F-4BE0AF03D961}" v="7" dt="2020-05-06T16:11:2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20" y="84"/>
      </p:cViewPr>
      <p:guideLst>
        <p:guide orient="horz" pos="384"/>
        <p:guide orient="horz" pos="936"/>
        <p:guide pos="3840"/>
        <p:guide orient="horz" pos="624"/>
        <p:guide orient="horz" pos="4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B7600-7D66-4821-931D-9B7A5522FBE2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45F2-F95E-4EB9-B0D0-0F38695B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r>
              <a:rPr lang="en-GB" sz="1200" dirty="0">
                <a:latin typeface="+mn-lt"/>
              </a:rPr>
              <a:t>Opportunity: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>
                <a:latin typeface="+mn-lt"/>
              </a:rPr>
              <a:t>Creo Freestyle design will appeal to any customer that creates stylized and ergonomically designed products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>
                <a:latin typeface="+mn-lt"/>
              </a:rPr>
              <a:t>Manufacturers of commodity type products (High Tech, Electronics, and Consumer Products) rely on styling to provide competitive differentiation 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>
                <a:latin typeface="+mn-lt"/>
              </a:rPr>
              <a:t>Medical devices and sports equipment are often ergonomically designed for comfort and function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Positioning: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>
                <a:latin typeface="+mn-lt"/>
              </a:rPr>
              <a:t>Creo Freestyle design allows more designs to be created and evaluated during concept and detailed design</a:t>
            </a:r>
          </a:p>
          <a:p>
            <a:pPr marL="167781" indent="-167781" defTabSz="894832">
              <a:spcBef>
                <a:spcPts val="0"/>
              </a:spcBef>
              <a:defRPr/>
            </a:pPr>
            <a:r>
              <a:rPr lang="en-GB" sz="1200" dirty="0">
                <a:latin typeface="+mn-lt"/>
              </a:rPr>
              <a:t>Freeform surface geometry is easily created by the surfacing novice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sz="1200" dirty="0">
                <a:latin typeface="+mn-lt"/>
              </a:rPr>
              <a:t>“Using PTC Creo Freestyle enables me to quickly and easily design ergonomic and aesthetic features and integrate them with existing geometry,” </a:t>
            </a:r>
          </a:p>
          <a:p>
            <a:pPr marL="0" lvl="0" indent="0">
              <a:buNone/>
            </a:pPr>
            <a:r>
              <a:rPr lang="en-US" sz="1200" dirty="0">
                <a:latin typeface="+mn-lt"/>
              </a:rPr>
              <a:t>says Dan Walker, studio engineer at BISSELL.</a:t>
            </a:r>
          </a:p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C74F8-6F82-4915-B47D-54ABEE753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5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8802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93" y="1222375"/>
            <a:ext cx="3474720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369774" y="1222375"/>
            <a:ext cx="347472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277959" y="1222375"/>
            <a:ext cx="3474720" cy="495604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30530" y="1222375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321143" y="1222375"/>
            <a:ext cx="544068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21143" y="3808383"/>
            <a:ext cx="544068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430530" y="3808383"/>
            <a:ext cx="5302760" cy="235915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7912" y="1222375"/>
            <a:ext cx="7164768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3715" y="1222375"/>
            <a:ext cx="3866348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196343-8F78-4139-9E68-CF34CFDA08D9}"/>
              </a:ext>
            </a:extLst>
          </p:cNvPr>
          <p:cNvSpPr/>
          <p:nvPr/>
        </p:nvSpPr>
        <p:spPr>
          <a:xfrm flipH="1" flipV="1">
            <a:off x="2399216" y="978417"/>
            <a:ext cx="2422187" cy="4957578"/>
          </a:xfrm>
          <a:custGeom>
            <a:avLst/>
            <a:gdLst>
              <a:gd name="connsiteX0" fmla="*/ 2373549 w 2373549"/>
              <a:gd name="connsiteY0" fmla="*/ 0 h 3550596"/>
              <a:gd name="connsiteX1" fmla="*/ 2237362 w 2373549"/>
              <a:gd name="connsiteY1" fmla="*/ 651753 h 3550596"/>
              <a:gd name="connsiteX2" fmla="*/ 778213 w 2373549"/>
              <a:gd name="connsiteY2" fmla="*/ 3531141 h 3550596"/>
              <a:gd name="connsiteX3" fmla="*/ 0 w 2373549"/>
              <a:gd name="connsiteY3" fmla="*/ 3550596 h 3550596"/>
              <a:gd name="connsiteX4" fmla="*/ 2373549 w 2373549"/>
              <a:gd name="connsiteY4" fmla="*/ 0 h 3550596"/>
              <a:gd name="connsiteX0" fmla="*/ 2422187 w 2422187"/>
              <a:gd name="connsiteY0" fmla="*/ 0 h 3540868"/>
              <a:gd name="connsiteX1" fmla="*/ 2237362 w 2422187"/>
              <a:gd name="connsiteY1" fmla="*/ 642025 h 3540868"/>
              <a:gd name="connsiteX2" fmla="*/ 778213 w 2422187"/>
              <a:gd name="connsiteY2" fmla="*/ 3521413 h 3540868"/>
              <a:gd name="connsiteX3" fmla="*/ 0 w 2422187"/>
              <a:gd name="connsiteY3" fmla="*/ 3540868 h 3540868"/>
              <a:gd name="connsiteX4" fmla="*/ 2422187 w 2422187"/>
              <a:gd name="connsiteY4" fmla="*/ 0 h 3540868"/>
              <a:gd name="connsiteX0" fmla="*/ 2422187 w 2422187"/>
              <a:gd name="connsiteY0" fmla="*/ 0 h 3550596"/>
              <a:gd name="connsiteX1" fmla="*/ 2237362 w 2422187"/>
              <a:gd name="connsiteY1" fmla="*/ 642025 h 3550596"/>
              <a:gd name="connsiteX2" fmla="*/ 768485 w 2422187"/>
              <a:gd name="connsiteY2" fmla="*/ 3550596 h 3550596"/>
              <a:gd name="connsiteX3" fmla="*/ 0 w 2422187"/>
              <a:gd name="connsiteY3" fmla="*/ 3540868 h 3550596"/>
              <a:gd name="connsiteX4" fmla="*/ 2422187 w 2422187"/>
              <a:gd name="connsiteY4" fmla="*/ 0 h 355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187" h="3550596">
                <a:moveTo>
                  <a:pt x="2422187" y="0"/>
                </a:moveTo>
                <a:lnTo>
                  <a:pt x="2237362" y="642025"/>
                </a:lnTo>
                <a:lnTo>
                  <a:pt x="768485" y="3550596"/>
                </a:lnTo>
                <a:lnTo>
                  <a:pt x="0" y="3540868"/>
                </a:lnTo>
                <a:lnTo>
                  <a:pt x="2422187" y="0"/>
                </a:lnTo>
                <a:close/>
              </a:path>
            </a:pathLst>
          </a:custGeom>
          <a:gradFill>
            <a:gsLst>
              <a:gs pos="27000">
                <a:srgbClr val="5EAC3E"/>
              </a:gs>
              <a:gs pos="64000">
                <a:srgbClr val="67BD4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0A6DD-FF7F-4EA4-8F97-70EC6E745E49}"/>
              </a:ext>
            </a:extLst>
          </p:cNvPr>
          <p:cNvSpPr/>
          <p:nvPr/>
        </p:nvSpPr>
        <p:spPr>
          <a:xfrm flipH="1" flipV="1">
            <a:off x="2810833" y="978417"/>
            <a:ext cx="1556426" cy="4222898"/>
          </a:xfrm>
          <a:custGeom>
            <a:avLst/>
            <a:gdLst>
              <a:gd name="connsiteX0" fmla="*/ 749030 w 1556426"/>
              <a:gd name="connsiteY0" fmla="*/ 3073940 h 3083668"/>
              <a:gd name="connsiteX1" fmla="*/ 0 w 1556426"/>
              <a:gd name="connsiteY1" fmla="*/ 3083668 h 3083668"/>
              <a:gd name="connsiteX2" fmla="*/ 1556426 w 1556426"/>
              <a:gd name="connsiteY2" fmla="*/ 0 h 3083668"/>
              <a:gd name="connsiteX3" fmla="*/ 749030 w 1556426"/>
              <a:gd name="connsiteY3" fmla="*/ 3073940 h 308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426" h="3083668">
                <a:moveTo>
                  <a:pt x="749030" y="3073940"/>
                </a:moveTo>
                <a:lnTo>
                  <a:pt x="0" y="3083668"/>
                </a:lnTo>
                <a:lnTo>
                  <a:pt x="1556426" y="0"/>
                </a:lnTo>
                <a:lnTo>
                  <a:pt x="749030" y="3073940"/>
                </a:lnTo>
                <a:close/>
              </a:path>
            </a:pathLst>
          </a:custGeom>
          <a:gradFill>
            <a:gsLst>
              <a:gs pos="34000">
                <a:schemeClr val="bg2"/>
              </a:gs>
              <a:gs pos="100000">
                <a:srgbClr val="5BA23C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71AC3-625A-4C34-ACE1-5D93DAC1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id="{82E43DF6-9A70-4B04-8042-940F8A3C9D5A}"/>
              </a:ext>
            </a:extLst>
          </p:cNvPr>
          <p:cNvSpPr/>
          <p:nvPr/>
        </p:nvSpPr>
        <p:spPr>
          <a:xfrm flipH="1">
            <a:off x="2254100" y="4475140"/>
            <a:ext cx="797441" cy="2388930"/>
          </a:xfrm>
          <a:custGeom>
            <a:avLst/>
            <a:gdLst>
              <a:gd name="connsiteX0" fmla="*/ 0 w 280287"/>
              <a:gd name="connsiteY0" fmla="*/ 1796902 h 1796902"/>
              <a:gd name="connsiteX1" fmla="*/ 0 w 280287"/>
              <a:gd name="connsiteY1" fmla="*/ 0 h 1796902"/>
              <a:gd name="connsiteX2" fmla="*/ 280287 w 280287"/>
              <a:gd name="connsiteY2" fmla="*/ 1796902 h 1796902"/>
              <a:gd name="connsiteX3" fmla="*/ 0 w 280287"/>
              <a:gd name="connsiteY3" fmla="*/ 1796902 h 1796902"/>
              <a:gd name="connsiteX0" fmla="*/ 308344 w 588631"/>
              <a:gd name="connsiteY0" fmla="*/ 1903228 h 1903228"/>
              <a:gd name="connsiteX1" fmla="*/ 0 w 588631"/>
              <a:gd name="connsiteY1" fmla="*/ 0 h 1903228"/>
              <a:gd name="connsiteX2" fmla="*/ 588631 w 588631"/>
              <a:gd name="connsiteY2" fmla="*/ 1903228 h 1903228"/>
              <a:gd name="connsiteX3" fmla="*/ 308344 w 588631"/>
              <a:gd name="connsiteY3" fmla="*/ 1903228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631" h="1903228">
                <a:moveTo>
                  <a:pt x="308344" y="1903228"/>
                </a:moveTo>
                <a:lnTo>
                  <a:pt x="0" y="0"/>
                </a:lnTo>
                <a:lnTo>
                  <a:pt x="588631" y="1903228"/>
                </a:lnTo>
                <a:lnTo>
                  <a:pt x="308344" y="1903228"/>
                </a:lnTo>
                <a:close/>
              </a:path>
            </a:pathLst>
          </a:custGeom>
          <a:gradFill>
            <a:gsLst>
              <a:gs pos="2000">
                <a:srgbClr val="62B53F"/>
              </a:gs>
              <a:gs pos="52000">
                <a:srgbClr val="52953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1B456CEE-0787-4789-90B6-9140D8371DC0}"/>
              </a:ext>
            </a:extLst>
          </p:cNvPr>
          <p:cNvSpPr/>
          <p:nvPr/>
        </p:nvSpPr>
        <p:spPr>
          <a:xfrm flipH="1" flipV="1">
            <a:off x="-41321" y="1006471"/>
            <a:ext cx="4173034" cy="58978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  <a:gd name="connsiteX0" fmla="*/ 2293851 w 5271237"/>
              <a:gd name="connsiteY0" fmla="*/ 0 h 5174189"/>
              <a:gd name="connsiteX1" fmla="*/ 3259024 w 5271237"/>
              <a:gd name="connsiteY1" fmla="*/ 0 h 5174189"/>
              <a:gd name="connsiteX2" fmla="*/ 4528406 w 5271237"/>
              <a:gd name="connsiteY2" fmla="*/ 0 h 5174189"/>
              <a:gd name="connsiteX3" fmla="*/ 4552046 w 5271237"/>
              <a:gd name="connsiteY3" fmla="*/ 0 h 5174189"/>
              <a:gd name="connsiteX4" fmla="*/ 5128920 w 5271237"/>
              <a:gd name="connsiteY4" fmla="*/ 0 h 5174189"/>
              <a:gd name="connsiteX5" fmla="*/ 5271237 w 5271237"/>
              <a:gd name="connsiteY5" fmla="*/ 0 h 5174189"/>
              <a:gd name="connsiteX6" fmla="*/ 5271237 w 5271237"/>
              <a:gd name="connsiteY6" fmla="*/ 5143500 h 5174189"/>
              <a:gd name="connsiteX7" fmla="*/ 5128920 w 5271237"/>
              <a:gd name="connsiteY7" fmla="*/ 5143500 h 5174189"/>
              <a:gd name="connsiteX8" fmla="*/ 4552046 w 5271237"/>
              <a:gd name="connsiteY8" fmla="*/ 5143500 h 5174189"/>
              <a:gd name="connsiteX9" fmla="*/ 4528406 w 5271237"/>
              <a:gd name="connsiteY9" fmla="*/ 5143500 h 5174189"/>
              <a:gd name="connsiteX10" fmla="*/ 3259024 w 5271237"/>
              <a:gd name="connsiteY10" fmla="*/ 5143500 h 5174189"/>
              <a:gd name="connsiteX11" fmla="*/ 0 w 5271237"/>
              <a:gd name="connsiteY11" fmla="*/ 5174189 h 5174189"/>
              <a:gd name="connsiteX12" fmla="*/ 2293851 w 5271237"/>
              <a:gd name="connsiteY12" fmla="*/ 0 h 5174189"/>
              <a:gd name="connsiteX0" fmla="*/ 2293851 w 5271237"/>
              <a:gd name="connsiteY0" fmla="*/ 0 h 5174189"/>
              <a:gd name="connsiteX1" fmla="*/ 3259024 w 5271237"/>
              <a:gd name="connsiteY1" fmla="*/ 0 h 5174189"/>
              <a:gd name="connsiteX2" fmla="*/ 4528406 w 5271237"/>
              <a:gd name="connsiteY2" fmla="*/ 0 h 5174189"/>
              <a:gd name="connsiteX3" fmla="*/ 4552046 w 5271237"/>
              <a:gd name="connsiteY3" fmla="*/ 0 h 5174189"/>
              <a:gd name="connsiteX4" fmla="*/ 5128920 w 5271237"/>
              <a:gd name="connsiteY4" fmla="*/ 0 h 5174189"/>
              <a:gd name="connsiteX5" fmla="*/ 5271237 w 5271237"/>
              <a:gd name="connsiteY5" fmla="*/ 0 h 5174189"/>
              <a:gd name="connsiteX6" fmla="*/ 5271237 w 5271237"/>
              <a:gd name="connsiteY6" fmla="*/ 5143500 h 5174189"/>
              <a:gd name="connsiteX7" fmla="*/ 5128920 w 5271237"/>
              <a:gd name="connsiteY7" fmla="*/ 5143500 h 5174189"/>
              <a:gd name="connsiteX8" fmla="*/ 4552046 w 5271237"/>
              <a:gd name="connsiteY8" fmla="*/ 5143500 h 5174189"/>
              <a:gd name="connsiteX9" fmla="*/ 4528406 w 5271237"/>
              <a:gd name="connsiteY9" fmla="*/ 5143500 h 5174189"/>
              <a:gd name="connsiteX10" fmla="*/ 3259024 w 5271237"/>
              <a:gd name="connsiteY10" fmla="*/ 5143500 h 5174189"/>
              <a:gd name="connsiteX11" fmla="*/ 0 w 5271237"/>
              <a:gd name="connsiteY11" fmla="*/ 5174189 h 5174189"/>
              <a:gd name="connsiteX12" fmla="*/ 2293851 w 5271237"/>
              <a:gd name="connsiteY12" fmla="*/ 0 h 5174189"/>
              <a:gd name="connsiteX0" fmla="*/ 2293851 w 5271237"/>
              <a:gd name="connsiteY0" fmla="*/ 0 h 5174189"/>
              <a:gd name="connsiteX1" fmla="*/ 3259024 w 5271237"/>
              <a:gd name="connsiteY1" fmla="*/ 0 h 5174189"/>
              <a:gd name="connsiteX2" fmla="*/ 4528406 w 5271237"/>
              <a:gd name="connsiteY2" fmla="*/ 0 h 5174189"/>
              <a:gd name="connsiteX3" fmla="*/ 4552046 w 5271237"/>
              <a:gd name="connsiteY3" fmla="*/ 0 h 5174189"/>
              <a:gd name="connsiteX4" fmla="*/ 5128920 w 5271237"/>
              <a:gd name="connsiteY4" fmla="*/ 0 h 5174189"/>
              <a:gd name="connsiteX5" fmla="*/ 5271237 w 5271237"/>
              <a:gd name="connsiteY5" fmla="*/ 0 h 5174189"/>
              <a:gd name="connsiteX6" fmla="*/ 5271237 w 5271237"/>
              <a:gd name="connsiteY6" fmla="*/ 5143500 h 5174189"/>
              <a:gd name="connsiteX7" fmla="*/ 5128920 w 5271237"/>
              <a:gd name="connsiteY7" fmla="*/ 5143500 h 5174189"/>
              <a:gd name="connsiteX8" fmla="*/ 4552046 w 5271237"/>
              <a:gd name="connsiteY8" fmla="*/ 5143500 h 5174189"/>
              <a:gd name="connsiteX9" fmla="*/ 4528406 w 5271237"/>
              <a:gd name="connsiteY9" fmla="*/ 5143500 h 5174189"/>
              <a:gd name="connsiteX10" fmla="*/ 3259024 w 5271237"/>
              <a:gd name="connsiteY10" fmla="*/ 5143500 h 5174189"/>
              <a:gd name="connsiteX11" fmla="*/ 0 w 5271237"/>
              <a:gd name="connsiteY11" fmla="*/ 5174189 h 5174189"/>
              <a:gd name="connsiteX12" fmla="*/ 2293851 w 5271237"/>
              <a:gd name="connsiteY12" fmla="*/ 0 h 5174189"/>
              <a:gd name="connsiteX0" fmla="*/ 2268405 w 5245791"/>
              <a:gd name="connsiteY0" fmla="*/ 0 h 5168229"/>
              <a:gd name="connsiteX1" fmla="*/ 3233578 w 5245791"/>
              <a:gd name="connsiteY1" fmla="*/ 0 h 5168229"/>
              <a:gd name="connsiteX2" fmla="*/ 4502960 w 5245791"/>
              <a:gd name="connsiteY2" fmla="*/ 0 h 5168229"/>
              <a:gd name="connsiteX3" fmla="*/ 4526600 w 5245791"/>
              <a:gd name="connsiteY3" fmla="*/ 0 h 5168229"/>
              <a:gd name="connsiteX4" fmla="*/ 5103474 w 5245791"/>
              <a:gd name="connsiteY4" fmla="*/ 0 h 5168229"/>
              <a:gd name="connsiteX5" fmla="*/ 5245791 w 5245791"/>
              <a:gd name="connsiteY5" fmla="*/ 0 h 5168229"/>
              <a:gd name="connsiteX6" fmla="*/ 5245791 w 5245791"/>
              <a:gd name="connsiteY6" fmla="*/ 5143500 h 5168229"/>
              <a:gd name="connsiteX7" fmla="*/ 5103474 w 5245791"/>
              <a:gd name="connsiteY7" fmla="*/ 5143500 h 5168229"/>
              <a:gd name="connsiteX8" fmla="*/ 4526600 w 5245791"/>
              <a:gd name="connsiteY8" fmla="*/ 5143500 h 5168229"/>
              <a:gd name="connsiteX9" fmla="*/ 4502960 w 5245791"/>
              <a:gd name="connsiteY9" fmla="*/ 5143500 h 5168229"/>
              <a:gd name="connsiteX10" fmla="*/ 3233578 w 5245791"/>
              <a:gd name="connsiteY10" fmla="*/ 5143500 h 5168229"/>
              <a:gd name="connsiteX11" fmla="*/ 0 w 5245791"/>
              <a:gd name="connsiteY11" fmla="*/ 5168229 h 5168229"/>
              <a:gd name="connsiteX12" fmla="*/ 2268405 w 5245791"/>
              <a:gd name="connsiteY12" fmla="*/ 0 h 5168229"/>
              <a:gd name="connsiteX0" fmla="*/ 2268405 w 5245791"/>
              <a:gd name="connsiteY0" fmla="*/ 0 h 5168229"/>
              <a:gd name="connsiteX1" fmla="*/ 3233578 w 5245791"/>
              <a:gd name="connsiteY1" fmla="*/ 0 h 5168229"/>
              <a:gd name="connsiteX2" fmla="*/ 4502960 w 5245791"/>
              <a:gd name="connsiteY2" fmla="*/ 0 h 5168229"/>
              <a:gd name="connsiteX3" fmla="*/ 4526600 w 5245791"/>
              <a:gd name="connsiteY3" fmla="*/ 0 h 5168229"/>
              <a:gd name="connsiteX4" fmla="*/ 5103474 w 5245791"/>
              <a:gd name="connsiteY4" fmla="*/ 0 h 5168229"/>
              <a:gd name="connsiteX5" fmla="*/ 5245791 w 5245791"/>
              <a:gd name="connsiteY5" fmla="*/ 0 h 5168229"/>
              <a:gd name="connsiteX6" fmla="*/ 5245791 w 5245791"/>
              <a:gd name="connsiteY6" fmla="*/ 5143500 h 5168229"/>
              <a:gd name="connsiteX7" fmla="*/ 5103474 w 5245791"/>
              <a:gd name="connsiteY7" fmla="*/ 5143500 h 5168229"/>
              <a:gd name="connsiteX8" fmla="*/ 4526600 w 5245791"/>
              <a:gd name="connsiteY8" fmla="*/ 5143500 h 5168229"/>
              <a:gd name="connsiteX9" fmla="*/ 4502960 w 5245791"/>
              <a:gd name="connsiteY9" fmla="*/ 5143500 h 5168229"/>
              <a:gd name="connsiteX10" fmla="*/ 3233578 w 5245791"/>
              <a:gd name="connsiteY10" fmla="*/ 5143500 h 5168229"/>
              <a:gd name="connsiteX11" fmla="*/ 0 w 5245791"/>
              <a:gd name="connsiteY11" fmla="*/ 5168229 h 5168229"/>
              <a:gd name="connsiteX12" fmla="*/ 2268405 w 5245791"/>
              <a:gd name="connsiteY12" fmla="*/ 0 h 5168229"/>
              <a:gd name="connsiteX0" fmla="*/ 2268405 w 5245791"/>
              <a:gd name="connsiteY0" fmla="*/ 0 h 5158710"/>
              <a:gd name="connsiteX1" fmla="*/ 3233578 w 5245791"/>
              <a:gd name="connsiteY1" fmla="*/ 0 h 5158710"/>
              <a:gd name="connsiteX2" fmla="*/ 4502960 w 5245791"/>
              <a:gd name="connsiteY2" fmla="*/ 0 h 5158710"/>
              <a:gd name="connsiteX3" fmla="*/ 4526600 w 5245791"/>
              <a:gd name="connsiteY3" fmla="*/ 0 h 5158710"/>
              <a:gd name="connsiteX4" fmla="*/ 5103474 w 5245791"/>
              <a:gd name="connsiteY4" fmla="*/ 0 h 5158710"/>
              <a:gd name="connsiteX5" fmla="*/ 5245791 w 5245791"/>
              <a:gd name="connsiteY5" fmla="*/ 0 h 5158710"/>
              <a:gd name="connsiteX6" fmla="*/ 5245791 w 5245791"/>
              <a:gd name="connsiteY6" fmla="*/ 5143500 h 5158710"/>
              <a:gd name="connsiteX7" fmla="*/ 5103474 w 5245791"/>
              <a:gd name="connsiteY7" fmla="*/ 5143500 h 5158710"/>
              <a:gd name="connsiteX8" fmla="*/ 4526600 w 5245791"/>
              <a:gd name="connsiteY8" fmla="*/ 5143500 h 5158710"/>
              <a:gd name="connsiteX9" fmla="*/ 4502960 w 5245791"/>
              <a:gd name="connsiteY9" fmla="*/ 5143500 h 5158710"/>
              <a:gd name="connsiteX10" fmla="*/ 3233578 w 5245791"/>
              <a:gd name="connsiteY10" fmla="*/ 5143500 h 5158710"/>
              <a:gd name="connsiteX11" fmla="*/ 0 w 5245791"/>
              <a:gd name="connsiteY11" fmla="*/ 5158710 h 5158710"/>
              <a:gd name="connsiteX12" fmla="*/ 2268405 w 5245791"/>
              <a:gd name="connsiteY12" fmla="*/ 0 h 5158710"/>
              <a:gd name="connsiteX0" fmla="*/ 226840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68405 w 5245791"/>
              <a:gd name="connsiteY12" fmla="*/ 0 h 5153950"/>
              <a:gd name="connsiteX0" fmla="*/ 226840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68405 w 5245791"/>
              <a:gd name="connsiteY12" fmla="*/ 0 h 5153950"/>
              <a:gd name="connsiteX0" fmla="*/ 224582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45825 w 5245791"/>
              <a:gd name="connsiteY12" fmla="*/ 0 h 5153950"/>
              <a:gd name="connsiteX0" fmla="*/ 224582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45825 w 5245791"/>
              <a:gd name="connsiteY12" fmla="*/ 0 h 5153950"/>
              <a:gd name="connsiteX0" fmla="*/ 2245825 w 5245791"/>
              <a:gd name="connsiteY0" fmla="*/ 0 h 5153950"/>
              <a:gd name="connsiteX1" fmla="*/ 3233578 w 5245791"/>
              <a:gd name="connsiteY1" fmla="*/ 0 h 5153950"/>
              <a:gd name="connsiteX2" fmla="*/ 4502960 w 5245791"/>
              <a:gd name="connsiteY2" fmla="*/ 0 h 5153950"/>
              <a:gd name="connsiteX3" fmla="*/ 4526600 w 5245791"/>
              <a:gd name="connsiteY3" fmla="*/ 0 h 5153950"/>
              <a:gd name="connsiteX4" fmla="*/ 5103474 w 5245791"/>
              <a:gd name="connsiteY4" fmla="*/ 0 h 5153950"/>
              <a:gd name="connsiteX5" fmla="*/ 5245791 w 5245791"/>
              <a:gd name="connsiteY5" fmla="*/ 0 h 5153950"/>
              <a:gd name="connsiteX6" fmla="*/ 5245791 w 5245791"/>
              <a:gd name="connsiteY6" fmla="*/ 5143500 h 5153950"/>
              <a:gd name="connsiteX7" fmla="*/ 5103474 w 5245791"/>
              <a:gd name="connsiteY7" fmla="*/ 5143500 h 5153950"/>
              <a:gd name="connsiteX8" fmla="*/ 4526600 w 5245791"/>
              <a:gd name="connsiteY8" fmla="*/ 5143500 h 5153950"/>
              <a:gd name="connsiteX9" fmla="*/ 4502960 w 5245791"/>
              <a:gd name="connsiteY9" fmla="*/ 5143500 h 5153950"/>
              <a:gd name="connsiteX10" fmla="*/ 3233578 w 5245791"/>
              <a:gd name="connsiteY10" fmla="*/ 5143500 h 5153950"/>
              <a:gd name="connsiteX11" fmla="*/ 0 w 5245791"/>
              <a:gd name="connsiteY11" fmla="*/ 5153950 h 5153950"/>
              <a:gd name="connsiteX12" fmla="*/ 2245825 w 5245791"/>
              <a:gd name="connsiteY12" fmla="*/ 0 h 5153950"/>
              <a:gd name="connsiteX0" fmla="*/ 2166425 w 5166391"/>
              <a:gd name="connsiteY0" fmla="*/ 0 h 5143540"/>
              <a:gd name="connsiteX1" fmla="*/ 3154178 w 5166391"/>
              <a:gd name="connsiteY1" fmla="*/ 0 h 5143540"/>
              <a:gd name="connsiteX2" fmla="*/ 4423560 w 5166391"/>
              <a:gd name="connsiteY2" fmla="*/ 0 h 5143540"/>
              <a:gd name="connsiteX3" fmla="*/ 4447200 w 5166391"/>
              <a:gd name="connsiteY3" fmla="*/ 0 h 5143540"/>
              <a:gd name="connsiteX4" fmla="*/ 5024074 w 5166391"/>
              <a:gd name="connsiteY4" fmla="*/ 0 h 5143540"/>
              <a:gd name="connsiteX5" fmla="*/ 5166391 w 5166391"/>
              <a:gd name="connsiteY5" fmla="*/ 0 h 5143540"/>
              <a:gd name="connsiteX6" fmla="*/ 5166391 w 5166391"/>
              <a:gd name="connsiteY6" fmla="*/ 5143500 h 5143540"/>
              <a:gd name="connsiteX7" fmla="*/ 5024074 w 5166391"/>
              <a:gd name="connsiteY7" fmla="*/ 5143500 h 5143540"/>
              <a:gd name="connsiteX8" fmla="*/ 4447200 w 5166391"/>
              <a:gd name="connsiteY8" fmla="*/ 5143500 h 5143540"/>
              <a:gd name="connsiteX9" fmla="*/ 4423560 w 5166391"/>
              <a:gd name="connsiteY9" fmla="*/ 5143500 h 5143540"/>
              <a:gd name="connsiteX10" fmla="*/ 3154178 w 5166391"/>
              <a:gd name="connsiteY10" fmla="*/ 5143500 h 5143540"/>
              <a:gd name="connsiteX11" fmla="*/ 0 w 5166391"/>
              <a:gd name="connsiteY11" fmla="*/ 4930799 h 5143540"/>
              <a:gd name="connsiteX12" fmla="*/ 2166425 w 5166391"/>
              <a:gd name="connsiteY12" fmla="*/ 0 h 514354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5024074 w 5166391"/>
              <a:gd name="connsiteY7" fmla="*/ 5143500 h 5143500"/>
              <a:gd name="connsiteX8" fmla="*/ 4447200 w 5166391"/>
              <a:gd name="connsiteY8" fmla="*/ 5143500 h 5143500"/>
              <a:gd name="connsiteX9" fmla="*/ 4423560 w 5166391"/>
              <a:gd name="connsiteY9" fmla="*/ 5143500 h 5143500"/>
              <a:gd name="connsiteX10" fmla="*/ 0 w 5166391"/>
              <a:gd name="connsiteY10" fmla="*/ 4930799 h 5143500"/>
              <a:gd name="connsiteX11" fmla="*/ 2166425 w 5166391"/>
              <a:gd name="connsiteY11" fmla="*/ 0 h 514350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5024074 w 5166391"/>
              <a:gd name="connsiteY7" fmla="*/ 5143500 h 5143500"/>
              <a:gd name="connsiteX8" fmla="*/ 4447200 w 5166391"/>
              <a:gd name="connsiteY8" fmla="*/ 5143500 h 5143500"/>
              <a:gd name="connsiteX9" fmla="*/ 0 w 5166391"/>
              <a:gd name="connsiteY9" fmla="*/ 4930799 h 5143500"/>
              <a:gd name="connsiteX10" fmla="*/ 2166425 w 5166391"/>
              <a:gd name="connsiteY10" fmla="*/ 0 h 514350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5024074 w 5166391"/>
              <a:gd name="connsiteY7" fmla="*/ 5143500 h 5143500"/>
              <a:gd name="connsiteX8" fmla="*/ 0 w 5166391"/>
              <a:gd name="connsiteY8" fmla="*/ 4930799 h 5143500"/>
              <a:gd name="connsiteX9" fmla="*/ 2166425 w 5166391"/>
              <a:gd name="connsiteY9" fmla="*/ 0 h 5143500"/>
              <a:gd name="connsiteX0" fmla="*/ 2166425 w 5166391"/>
              <a:gd name="connsiteY0" fmla="*/ 0 h 5143500"/>
              <a:gd name="connsiteX1" fmla="*/ 3154178 w 5166391"/>
              <a:gd name="connsiteY1" fmla="*/ 0 h 5143500"/>
              <a:gd name="connsiteX2" fmla="*/ 4423560 w 5166391"/>
              <a:gd name="connsiteY2" fmla="*/ 0 h 5143500"/>
              <a:gd name="connsiteX3" fmla="*/ 4447200 w 5166391"/>
              <a:gd name="connsiteY3" fmla="*/ 0 h 5143500"/>
              <a:gd name="connsiteX4" fmla="*/ 5024074 w 5166391"/>
              <a:gd name="connsiteY4" fmla="*/ 0 h 5143500"/>
              <a:gd name="connsiteX5" fmla="*/ 5166391 w 5166391"/>
              <a:gd name="connsiteY5" fmla="*/ 0 h 5143500"/>
              <a:gd name="connsiteX6" fmla="*/ 5166391 w 5166391"/>
              <a:gd name="connsiteY6" fmla="*/ 5143500 h 5143500"/>
              <a:gd name="connsiteX7" fmla="*/ 0 w 5166391"/>
              <a:gd name="connsiteY7" fmla="*/ 4930799 h 5143500"/>
              <a:gd name="connsiteX8" fmla="*/ 2166425 w 5166391"/>
              <a:gd name="connsiteY8" fmla="*/ 0 h 5143500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4423560 w 5166391"/>
              <a:gd name="connsiteY2" fmla="*/ 0 h 4930799"/>
              <a:gd name="connsiteX3" fmla="*/ 4447200 w 5166391"/>
              <a:gd name="connsiteY3" fmla="*/ 0 h 4930799"/>
              <a:gd name="connsiteX4" fmla="*/ 5024074 w 5166391"/>
              <a:gd name="connsiteY4" fmla="*/ 0 h 4930799"/>
              <a:gd name="connsiteX5" fmla="*/ 5166391 w 5166391"/>
              <a:gd name="connsiteY5" fmla="*/ 0 h 4930799"/>
              <a:gd name="connsiteX6" fmla="*/ 4417765 w 5166391"/>
              <a:gd name="connsiteY6" fmla="*/ 4920350 h 4930799"/>
              <a:gd name="connsiteX7" fmla="*/ 0 w 5166391"/>
              <a:gd name="connsiteY7" fmla="*/ 4930799 h 4930799"/>
              <a:gd name="connsiteX8" fmla="*/ 2166425 w 5166391"/>
              <a:gd name="connsiteY8" fmla="*/ 0 h 4930799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4423560 w 5166391"/>
              <a:gd name="connsiteY2" fmla="*/ 0 h 4930799"/>
              <a:gd name="connsiteX3" fmla="*/ 4447200 w 5166391"/>
              <a:gd name="connsiteY3" fmla="*/ 0 h 4930799"/>
              <a:gd name="connsiteX4" fmla="*/ 5166391 w 5166391"/>
              <a:gd name="connsiteY4" fmla="*/ 0 h 4930799"/>
              <a:gd name="connsiteX5" fmla="*/ 4417765 w 5166391"/>
              <a:gd name="connsiteY5" fmla="*/ 4920350 h 4930799"/>
              <a:gd name="connsiteX6" fmla="*/ 0 w 5166391"/>
              <a:gd name="connsiteY6" fmla="*/ 4930799 h 4930799"/>
              <a:gd name="connsiteX7" fmla="*/ 2166425 w 5166391"/>
              <a:gd name="connsiteY7" fmla="*/ 0 h 4930799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4423560 w 5166391"/>
              <a:gd name="connsiteY2" fmla="*/ 0 h 4930799"/>
              <a:gd name="connsiteX3" fmla="*/ 5166391 w 5166391"/>
              <a:gd name="connsiteY3" fmla="*/ 0 h 4930799"/>
              <a:gd name="connsiteX4" fmla="*/ 4417765 w 5166391"/>
              <a:gd name="connsiteY4" fmla="*/ 4920350 h 4930799"/>
              <a:gd name="connsiteX5" fmla="*/ 0 w 5166391"/>
              <a:gd name="connsiteY5" fmla="*/ 4930799 h 4930799"/>
              <a:gd name="connsiteX6" fmla="*/ 2166425 w 5166391"/>
              <a:gd name="connsiteY6" fmla="*/ 0 h 4930799"/>
              <a:gd name="connsiteX0" fmla="*/ 2166425 w 5166391"/>
              <a:gd name="connsiteY0" fmla="*/ 0 h 4930799"/>
              <a:gd name="connsiteX1" fmla="*/ 3154178 w 5166391"/>
              <a:gd name="connsiteY1" fmla="*/ 0 h 4930799"/>
              <a:gd name="connsiteX2" fmla="*/ 5166391 w 5166391"/>
              <a:gd name="connsiteY2" fmla="*/ 0 h 4930799"/>
              <a:gd name="connsiteX3" fmla="*/ 4417765 w 5166391"/>
              <a:gd name="connsiteY3" fmla="*/ 4920350 h 4930799"/>
              <a:gd name="connsiteX4" fmla="*/ 0 w 5166391"/>
              <a:gd name="connsiteY4" fmla="*/ 4930799 h 4930799"/>
              <a:gd name="connsiteX5" fmla="*/ 2166425 w 5166391"/>
              <a:gd name="connsiteY5" fmla="*/ 0 h 4930799"/>
              <a:gd name="connsiteX0" fmla="*/ 2166425 w 5166391"/>
              <a:gd name="connsiteY0" fmla="*/ 0 h 4930799"/>
              <a:gd name="connsiteX1" fmla="*/ 5166391 w 5166391"/>
              <a:gd name="connsiteY1" fmla="*/ 0 h 4930799"/>
              <a:gd name="connsiteX2" fmla="*/ 4417765 w 5166391"/>
              <a:gd name="connsiteY2" fmla="*/ 4920350 h 4930799"/>
              <a:gd name="connsiteX3" fmla="*/ 0 w 5166391"/>
              <a:gd name="connsiteY3" fmla="*/ 4930799 h 4930799"/>
              <a:gd name="connsiteX4" fmla="*/ 2166425 w 5166391"/>
              <a:gd name="connsiteY4" fmla="*/ 0 h 4930799"/>
              <a:gd name="connsiteX0" fmla="*/ 1939568 w 5166391"/>
              <a:gd name="connsiteY0" fmla="*/ 525998 h 4930799"/>
              <a:gd name="connsiteX1" fmla="*/ 5166391 w 5166391"/>
              <a:gd name="connsiteY1" fmla="*/ 0 h 4930799"/>
              <a:gd name="connsiteX2" fmla="*/ 4417765 w 5166391"/>
              <a:gd name="connsiteY2" fmla="*/ 4920350 h 4930799"/>
              <a:gd name="connsiteX3" fmla="*/ 0 w 5166391"/>
              <a:gd name="connsiteY3" fmla="*/ 4930799 h 4930799"/>
              <a:gd name="connsiteX4" fmla="*/ 1939568 w 5166391"/>
              <a:gd name="connsiteY4" fmla="*/ 525998 h 4930799"/>
              <a:gd name="connsiteX0" fmla="*/ 1939568 w 4440451"/>
              <a:gd name="connsiteY0" fmla="*/ 31879 h 4436680"/>
              <a:gd name="connsiteX1" fmla="*/ 4440451 w 4440451"/>
              <a:gd name="connsiteY1" fmla="*/ 0 h 4436680"/>
              <a:gd name="connsiteX2" fmla="*/ 4417765 w 4440451"/>
              <a:gd name="connsiteY2" fmla="*/ 4426231 h 4436680"/>
              <a:gd name="connsiteX3" fmla="*/ 0 w 4440451"/>
              <a:gd name="connsiteY3" fmla="*/ 4436680 h 4436680"/>
              <a:gd name="connsiteX4" fmla="*/ 1939568 w 4440451"/>
              <a:gd name="connsiteY4" fmla="*/ 31879 h 4436680"/>
              <a:gd name="connsiteX0" fmla="*/ 1939568 w 4451793"/>
              <a:gd name="connsiteY0" fmla="*/ 23909 h 4428710"/>
              <a:gd name="connsiteX1" fmla="*/ 4451793 w 4451793"/>
              <a:gd name="connsiteY1" fmla="*/ 0 h 4428710"/>
              <a:gd name="connsiteX2" fmla="*/ 4417765 w 4451793"/>
              <a:gd name="connsiteY2" fmla="*/ 4418261 h 4428710"/>
              <a:gd name="connsiteX3" fmla="*/ 0 w 4451793"/>
              <a:gd name="connsiteY3" fmla="*/ 4428710 h 4428710"/>
              <a:gd name="connsiteX4" fmla="*/ 1939568 w 4451793"/>
              <a:gd name="connsiteY4" fmla="*/ 23909 h 442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793" h="4428710">
                <a:moveTo>
                  <a:pt x="1939568" y="23909"/>
                </a:moveTo>
                <a:lnTo>
                  <a:pt x="4451793" y="0"/>
                </a:lnTo>
                <a:lnTo>
                  <a:pt x="4417765" y="4418261"/>
                </a:lnTo>
                <a:lnTo>
                  <a:pt x="0" y="4428710"/>
                </a:lnTo>
                <a:cubicBezTo>
                  <a:pt x="1025134" y="2115161"/>
                  <a:pt x="1136461" y="1877695"/>
                  <a:pt x="1939568" y="2390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/>
          <a:p>
            <a:pPr marL="273582" indent="-273582">
              <a:lnSpc>
                <a:spcPct val="90000"/>
              </a:lnSpc>
              <a:spcBef>
                <a:spcPts val="24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094" dirty="0">
              <a:solidFill>
                <a:schemeClr val="bg1"/>
              </a:solidFill>
              <a:latin typeface="Futura Std Medium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1A938-8E63-4487-8187-FD813DBAC4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9159" y="1796903"/>
            <a:ext cx="6611687" cy="4529286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0533E6B-B2D1-4333-A682-B289136FB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8B9007-A17B-4620-8833-6AA9DF6B5E36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1 Image w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" y="1024137"/>
            <a:ext cx="12192001" cy="5833863"/>
          </a:xfrm>
          <a:gradFill>
            <a:gsLst>
              <a:gs pos="90000">
                <a:srgbClr val="FFFFFF">
                  <a:alpha val="25000"/>
                </a:srgbClr>
              </a:gs>
              <a:gs pos="75000">
                <a:srgbClr val="FFFFFF">
                  <a:alpha val="50000"/>
                </a:srgbClr>
              </a:gs>
              <a:gs pos="55000">
                <a:srgbClr val="FFFFFF">
                  <a:alpha val="90000"/>
                </a:srgbClr>
              </a:gs>
              <a:gs pos="35000">
                <a:schemeClr val="bg1"/>
              </a:gs>
            </a:gsLst>
            <a:lin ang="0" scaled="0"/>
          </a:gra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E382D4-3AC2-49F9-B25C-6147C6B70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060FD-C0D9-47F4-9B9F-A1485FB067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024128"/>
            <a:ext cx="5742432" cy="5833872"/>
          </a:xfrm>
          <a:gradFill>
            <a:gsLst>
              <a:gs pos="100000">
                <a:schemeClr val="bg1">
                  <a:alpha val="0"/>
                </a:schemeClr>
              </a:gs>
              <a:gs pos="90000">
                <a:srgbClr val="FFFFFF">
                  <a:alpha val="25000"/>
                </a:srgbClr>
              </a:gs>
              <a:gs pos="75000">
                <a:srgbClr val="FFFFFF">
                  <a:alpha val="50000"/>
                </a:srgbClr>
              </a:gs>
              <a:gs pos="55000">
                <a:srgbClr val="FFFFFF">
                  <a:alpha val="90000"/>
                </a:srgbClr>
              </a:gs>
              <a:gs pos="35000">
                <a:schemeClr val="bg1"/>
              </a:gs>
            </a:gsLst>
          </a:gradFill>
        </p:spPr>
        <p:txBody>
          <a:bodyPr vert="horz" lIns="0" tIns="0" rIns="0" bIns="0" rtlCol="0">
            <a:noAutofit/>
          </a:bodyPr>
          <a:lstStyle>
            <a:lvl1pPr marL="273582" indent="-273582">
              <a:buClr>
                <a:schemeClr val="bg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bg1"/>
                </a:solidFill>
              </a:defRPr>
            </a:lvl1pPr>
            <a:lvl2pPr>
              <a:defRPr lang="en-US" dirty="0"/>
            </a:lvl2pPr>
          </a:lstStyle>
          <a:p>
            <a:pPr marL="0" lvl="0" indent="0">
              <a:buClr>
                <a:schemeClr val="bg1"/>
              </a:buClr>
              <a:buNone/>
            </a:pPr>
            <a:r>
              <a:rPr lang="en-US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E29014A-1667-4104-A12B-5AC4AEA177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4870" y="1720312"/>
            <a:ext cx="5169106" cy="442051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0151B9-AB40-4A0C-B4C6-C6086FB1E7D3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7" y="1024137"/>
            <a:ext cx="12188953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20624" y="5239512"/>
            <a:ext cx="11338560" cy="1005840"/>
          </a:xfrm>
          <a:prstGeom prst="parallelogram">
            <a:avLst>
              <a:gd name="adj" fmla="val 30051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77071" y="5422392"/>
            <a:ext cx="10625667" cy="64008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86BA76-D03A-447D-93D3-568F9DCEB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73180F-9071-4DD9-B8DE-15742A0899AE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7" y="1024137"/>
            <a:ext cx="6081233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1240" y="1024137"/>
            <a:ext cx="6080760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20624" y="5239512"/>
            <a:ext cx="11338560" cy="1005840"/>
          </a:xfrm>
          <a:prstGeom prst="parallelogram">
            <a:avLst>
              <a:gd name="adj" fmla="val 30051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73141" y="1024136"/>
            <a:ext cx="45719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78932" y="5513832"/>
            <a:ext cx="512064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89224" y="5513832"/>
            <a:ext cx="512064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FC05F-2B7B-4BAD-A295-538AB9F88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43D539-707E-4EA6-AAC4-13B449A2E3E1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549" y="1024128"/>
            <a:ext cx="411480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077200" y="1024128"/>
            <a:ext cx="411480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4192" y="1024128"/>
            <a:ext cx="39319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20624" y="5239512"/>
            <a:ext cx="11338560" cy="1005840"/>
          </a:xfrm>
          <a:prstGeom prst="parallelogram">
            <a:avLst>
              <a:gd name="adj" fmla="val 30682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332" y="5513832"/>
            <a:ext cx="310896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44951" y="5513832"/>
            <a:ext cx="329184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270598" y="5513832"/>
            <a:ext cx="310896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91862" y="1024128"/>
            <a:ext cx="45719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042723" y="1024128"/>
            <a:ext cx="47866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B10EDE-2F38-4F07-805A-27611CDDC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1FE5D1-51EB-4B07-8D1E-65BD37C8B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EA9A7C-A7A8-40E9-9E64-EA867BAEF1E4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1E98210-3B61-406A-92F0-0EA102D5306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55113" y="1024128"/>
            <a:ext cx="3036887" cy="5833872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024128"/>
            <a:ext cx="30175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6097317" y="1024128"/>
            <a:ext cx="30175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7585" y="1024128"/>
            <a:ext cx="3017520" cy="583387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179178" y="5239512"/>
            <a:ext cx="11833644" cy="1005840"/>
          </a:xfrm>
          <a:prstGeom prst="parallelogram">
            <a:avLst>
              <a:gd name="adj" fmla="val 28788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6939" y="5513832"/>
            <a:ext cx="251460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141737" y="5513832"/>
            <a:ext cx="2834640" cy="45720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US" sz="2000" cap="none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text</a:t>
            </a:r>
            <a:endParaRPr lang="en-US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0347" y="5513832"/>
            <a:ext cx="2832812" cy="45720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US" sz="2000" cap="none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09693" y="1024128"/>
            <a:ext cx="45719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smtClean="0"/>
            </a:lvl1pPr>
          </a:lstStyle>
          <a:p>
            <a:pPr marL="0" lvl="0" indent="0">
              <a:buNone/>
            </a:pPr>
            <a:r>
              <a:rPr lang="en-US"/>
              <a:t>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57278" y="1024128"/>
            <a:ext cx="47866" cy="5852160"/>
          </a:xfrm>
          <a:solidFill>
            <a:srgbClr val="465050"/>
          </a:solidFill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/>
              <a:t> 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B10EDE-2F38-4F07-805A-27611CDDC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99E06A1-DC41-4065-AB83-0AB81BDF46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7010" y="1024128"/>
            <a:ext cx="47866" cy="5852160"/>
          </a:xfrm>
          <a:solidFill>
            <a:srgbClr val="465050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baseline="0" dirty="0"/>
            </a:lvl1pPr>
          </a:lstStyle>
          <a:p>
            <a:pPr marL="0" lvl="0" indent="0">
              <a:buNone/>
            </a:pPr>
            <a:r>
              <a:rPr lang="en-US"/>
              <a:t> 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6BD653-3D98-4AC9-9964-E7ECEDC460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ltGray">
          <a:xfrm>
            <a:off x="9237129" y="5513832"/>
            <a:ext cx="2514600" cy="457200"/>
          </a:xfrm>
        </p:spPr>
        <p:txBody>
          <a:bodyPr vert="horz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US" sz="2000" cap="none" baseline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B3BF7-A00B-418D-A4C6-91EB4111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0D4459-2BBF-4C4E-BC46-E65DF78F446D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7" y="1024137"/>
            <a:ext cx="12188953" cy="58338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510706" y="4749440"/>
            <a:ext cx="9248306" cy="1495912"/>
          </a:xfrm>
          <a:prstGeom prst="parallelogram">
            <a:avLst>
              <a:gd name="adj" fmla="val 30051"/>
            </a:avLst>
          </a:prstGeom>
          <a:solidFill>
            <a:schemeClr val="tx1">
              <a:lumMod val="75000"/>
              <a:alpha val="90000"/>
            </a:schemeClr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7014C-EB32-49CA-8640-A8673EB04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6940" y="4836996"/>
            <a:ext cx="7863840" cy="132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0401" y="4749440"/>
            <a:ext cx="2926080" cy="1495912"/>
          </a:xfrm>
          <a:prstGeom prst="parallelogram">
            <a:avLst>
              <a:gd name="adj" fmla="val 30051"/>
            </a:avLst>
          </a:pr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Futura Std Medium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71AC3-625A-4C34-ACE1-5D93DAC1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1CBF66-77EF-44DB-ACBB-09A4D8263E8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812248" y="4836996"/>
            <a:ext cx="1920240" cy="1320800"/>
          </a:xfrm>
        </p:spPr>
        <p:txBody>
          <a:bodyPr anchor="b" anchorCtr="0"/>
          <a:lstStyle>
            <a:lvl1pPr marL="0" indent="0" algn="ctr">
              <a:buFontTx/>
              <a:buNone/>
              <a:defRPr sz="1200"/>
            </a:lvl1pPr>
            <a:lvl2pPr marL="386674" indent="0">
              <a:buFontTx/>
              <a:buNone/>
              <a:defRPr/>
            </a:lvl2pPr>
            <a:lvl3pPr marL="704088" indent="0">
              <a:buFontTx/>
              <a:buNone/>
              <a:defRPr/>
            </a:lvl3pPr>
            <a:lvl4pPr marL="987552" indent="0">
              <a:buFontTx/>
              <a:buNone/>
              <a:defRPr/>
            </a:lvl4pPr>
            <a:lvl5pPr marL="1261872" indent="0">
              <a:buFontTx/>
              <a:buNone/>
              <a:defRPr/>
            </a:lvl5pPr>
          </a:lstStyle>
          <a:p>
            <a:pPr lvl="0"/>
            <a:r>
              <a:rPr lang="en-US"/>
              <a:t>Click on insert picture icon to insert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772A10-09E0-42AF-8D63-44A86DEE3550}"/>
              </a:ext>
            </a:extLst>
          </p:cNvPr>
          <p:cNvCxnSpPr/>
          <p:nvPr/>
        </p:nvCxnSpPr>
        <p:spPr>
          <a:xfrm>
            <a:off x="-9236" y="999836"/>
            <a:ext cx="12198096" cy="0"/>
          </a:xfrm>
          <a:prstGeom prst="line">
            <a:avLst/>
          </a:prstGeom>
          <a:ln w="44450">
            <a:solidFill>
              <a:srgbClr val="46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579" y="1222375"/>
            <a:ext cx="10881360" cy="4956048"/>
          </a:xfrm>
        </p:spPr>
        <p:txBody>
          <a:bodyPr>
            <a:noAutofit/>
          </a:bodyPr>
          <a:lstStyle>
            <a:lvl1pPr marL="273582" indent="-273582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defRPr sz="2400" b="0">
                <a:solidFill>
                  <a:schemeClr val="tx1"/>
                </a:solidFill>
                <a:latin typeface="+mn-lt"/>
              </a:defRPr>
            </a:lvl1pPr>
            <a:lvl2pPr marL="658368" indent="-271694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-210312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</a:defRPr>
            </a:lvl3pPr>
            <a:lvl4pPr marL="1197864" indent="-210312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1444752" indent="-182880">
              <a:lnSpc>
                <a:spcPct val="90000"/>
              </a:lnSpc>
              <a:defRPr sz="1400" b="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1480" y="348860"/>
            <a:ext cx="10259568" cy="34471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55715-9B8A-4254-9DB4-FAD6881A9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7" y="4043606"/>
            <a:ext cx="3252063" cy="1265243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D0B2398-61EA-4742-BD78-CDE4CDDB67DE}"/>
              </a:ext>
            </a:extLst>
          </p:cNvPr>
          <p:cNvSpPr/>
          <p:nvPr/>
        </p:nvSpPr>
        <p:spPr>
          <a:xfrm>
            <a:off x="1" y="-12032"/>
            <a:ext cx="3898232" cy="6877142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78783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901205"/>
              <a:gd name="connsiteX1" fmla="*/ 11367745 w 11367745"/>
              <a:gd name="connsiteY1" fmla="*/ 0 h 6901205"/>
              <a:gd name="connsiteX2" fmla="*/ 6255328 w 11367745"/>
              <a:gd name="connsiteY2" fmla="*/ 5041232 h 6901205"/>
              <a:gd name="connsiteX3" fmla="*/ 6843698 w 11367745"/>
              <a:gd name="connsiteY3" fmla="*/ 6901205 h 6901205"/>
              <a:gd name="connsiteX4" fmla="*/ 0 w 11367745"/>
              <a:gd name="connsiteY4" fmla="*/ 6870032 h 6901205"/>
              <a:gd name="connsiteX5" fmla="*/ 0 w 11367745"/>
              <a:gd name="connsiteY5" fmla="*/ 12032 h 6901205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6255328 w 11367745"/>
              <a:gd name="connsiteY2" fmla="*/ 5041232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  <a:gd name="connsiteX0" fmla="*/ 0 w 11367745"/>
              <a:gd name="connsiteY0" fmla="*/ 12032 h 6877142"/>
              <a:gd name="connsiteX1" fmla="*/ 11367745 w 11367745"/>
              <a:gd name="connsiteY1" fmla="*/ 0 h 6877142"/>
              <a:gd name="connsiteX2" fmla="*/ 5448360 w 11367745"/>
              <a:gd name="connsiteY2" fmla="*/ 4728411 h 6877142"/>
              <a:gd name="connsiteX3" fmla="*/ 6808614 w 11367745"/>
              <a:gd name="connsiteY3" fmla="*/ 6877142 h 6877142"/>
              <a:gd name="connsiteX4" fmla="*/ 0 w 11367745"/>
              <a:gd name="connsiteY4" fmla="*/ 6870032 h 6877142"/>
              <a:gd name="connsiteX5" fmla="*/ 0 w 11367745"/>
              <a:gd name="connsiteY5" fmla="*/ 12032 h 687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7745" h="6877142">
                <a:moveTo>
                  <a:pt x="0" y="12032"/>
                </a:moveTo>
                <a:lnTo>
                  <a:pt x="11367745" y="0"/>
                </a:lnTo>
                <a:cubicBezTo>
                  <a:pt x="9493718" y="1572491"/>
                  <a:pt x="6951519" y="3531816"/>
                  <a:pt x="5448360" y="4728411"/>
                </a:cubicBezTo>
                <a:cubicBezTo>
                  <a:pt x="6347820" y="6080686"/>
                  <a:pt x="5755860" y="5474005"/>
                  <a:pt x="6808614" y="6877142"/>
                </a:cubicBezTo>
                <a:lnTo>
                  <a:pt x="0" y="6870032"/>
                </a:lnTo>
                <a:lnTo>
                  <a:pt x="0" y="12032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AF157FD-3E5A-4234-80E9-7213BF6C0308}"/>
              </a:ext>
            </a:extLst>
          </p:cNvPr>
          <p:cNvSpPr/>
          <p:nvPr/>
        </p:nvSpPr>
        <p:spPr>
          <a:xfrm>
            <a:off x="0" y="4081706"/>
            <a:ext cx="2608941" cy="2788159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989" h="1213426">
                <a:moveTo>
                  <a:pt x="857693" y="0"/>
                </a:moveTo>
                <a:lnTo>
                  <a:pt x="1166989" y="1211531"/>
                </a:lnTo>
                <a:lnTo>
                  <a:pt x="0" y="1213426"/>
                </a:lnTo>
              </a:path>
            </a:pathLst>
          </a:custGeom>
          <a:gradFill>
            <a:gsLst>
              <a:gs pos="2000">
                <a:schemeClr val="bg2">
                  <a:lumMod val="50000"/>
                </a:schemeClr>
              </a:gs>
              <a:gs pos="100000">
                <a:schemeClr val="bg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Isosceles Triangle 3">
            <a:extLst>
              <a:ext uri="{FF2B5EF4-FFF2-40B4-BE49-F238E27FC236}">
                <a16:creationId xmlns:a16="http://schemas.microsoft.com/office/drawing/2014/main" id="{0E04AF69-E276-4B63-A5F3-8D62965A2144}"/>
              </a:ext>
            </a:extLst>
          </p:cNvPr>
          <p:cNvSpPr/>
          <p:nvPr/>
        </p:nvSpPr>
        <p:spPr>
          <a:xfrm rot="13120470">
            <a:off x="1657082" y="-1713349"/>
            <a:ext cx="2123869" cy="9434624"/>
          </a:xfrm>
          <a:custGeom>
            <a:avLst/>
            <a:gdLst>
              <a:gd name="connsiteX0" fmla="*/ 0 w 1349298"/>
              <a:gd name="connsiteY0" fmla="*/ 5885253 h 5885253"/>
              <a:gd name="connsiteX1" fmla="*/ 674649 w 1349298"/>
              <a:gd name="connsiteY1" fmla="*/ 0 h 5885253"/>
              <a:gd name="connsiteX2" fmla="*/ 1349298 w 1349298"/>
              <a:gd name="connsiteY2" fmla="*/ 5885253 h 5885253"/>
              <a:gd name="connsiteX3" fmla="*/ 0 w 1349298"/>
              <a:gd name="connsiteY3" fmla="*/ 5885253 h 5885253"/>
              <a:gd name="connsiteX0" fmla="*/ 0 w 1304760"/>
              <a:gd name="connsiteY0" fmla="*/ 5885253 h 5885253"/>
              <a:gd name="connsiteX1" fmla="*/ 674649 w 1304760"/>
              <a:gd name="connsiteY1" fmla="*/ 0 h 5885253"/>
              <a:gd name="connsiteX2" fmla="*/ 1304760 w 1304760"/>
              <a:gd name="connsiteY2" fmla="*/ 5698299 h 5885253"/>
              <a:gd name="connsiteX3" fmla="*/ 0 w 1304760"/>
              <a:gd name="connsiteY3" fmla="*/ 5885253 h 5885253"/>
              <a:gd name="connsiteX0" fmla="*/ 0 w 1386992"/>
              <a:gd name="connsiteY0" fmla="*/ 5829786 h 5829786"/>
              <a:gd name="connsiteX1" fmla="*/ 756881 w 1386992"/>
              <a:gd name="connsiteY1" fmla="*/ 0 h 5829786"/>
              <a:gd name="connsiteX2" fmla="*/ 1386992 w 1386992"/>
              <a:gd name="connsiteY2" fmla="*/ 5698299 h 5829786"/>
              <a:gd name="connsiteX3" fmla="*/ 0 w 1386992"/>
              <a:gd name="connsiteY3" fmla="*/ 5829786 h 5829786"/>
              <a:gd name="connsiteX0" fmla="*/ 0 w 1613616"/>
              <a:gd name="connsiteY0" fmla="*/ 5273942 h 5698299"/>
              <a:gd name="connsiteX1" fmla="*/ 983505 w 1613616"/>
              <a:gd name="connsiteY1" fmla="*/ 0 h 5698299"/>
              <a:gd name="connsiteX2" fmla="*/ 1613616 w 1613616"/>
              <a:gd name="connsiteY2" fmla="*/ 5698299 h 5698299"/>
              <a:gd name="connsiteX3" fmla="*/ 0 w 1613616"/>
              <a:gd name="connsiteY3" fmla="*/ 5273942 h 5698299"/>
              <a:gd name="connsiteX0" fmla="*/ 0 w 2111499"/>
              <a:gd name="connsiteY0" fmla="*/ 5273942 h 5273942"/>
              <a:gd name="connsiteX1" fmla="*/ 983505 w 2111499"/>
              <a:gd name="connsiteY1" fmla="*/ 0 h 5273942"/>
              <a:gd name="connsiteX2" fmla="*/ 2111499 w 2111499"/>
              <a:gd name="connsiteY2" fmla="*/ 4721711 h 5273942"/>
              <a:gd name="connsiteX3" fmla="*/ 0 w 2111499"/>
              <a:gd name="connsiteY3" fmla="*/ 5273942 h 5273942"/>
              <a:gd name="connsiteX0" fmla="*/ 0 w 2111499"/>
              <a:gd name="connsiteY0" fmla="*/ 4717306 h 4717306"/>
              <a:gd name="connsiteX1" fmla="*/ 932758 w 2111499"/>
              <a:gd name="connsiteY1" fmla="*/ 0 h 4717306"/>
              <a:gd name="connsiteX2" fmla="*/ 2111499 w 2111499"/>
              <a:gd name="connsiteY2" fmla="*/ 4165075 h 4717306"/>
              <a:gd name="connsiteX3" fmla="*/ 0 w 2111499"/>
              <a:gd name="connsiteY3" fmla="*/ 4717306 h 4717306"/>
              <a:gd name="connsiteX0" fmla="*/ 0 w 3931298"/>
              <a:gd name="connsiteY0" fmla="*/ 4717306 h 4717306"/>
              <a:gd name="connsiteX1" fmla="*/ 932758 w 3931298"/>
              <a:gd name="connsiteY1" fmla="*/ 0 h 4717306"/>
              <a:gd name="connsiteX2" fmla="*/ 3931298 w 3931298"/>
              <a:gd name="connsiteY2" fmla="*/ 4480286 h 4717306"/>
              <a:gd name="connsiteX3" fmla="*/ 0 w 3931298"/>
              <a:gd name="connsiteY3" fmla="*/ 4717306 h 4717306"/>
              <a:gd name="connsiteX0" fmla="*/ 35679 w 2998540"/>
              <a:gd name="connsiteY0" fmla="*/ 5024381 h 5024381"/>
              <a:gd name="connsiteX1" fmla="*/ 0 w 2998540"/>
              <a:gd name="connsiteY1" fmla="*/ 0 h 5024381"/>
              <a:gd name="connsiteX2" fmla="*/ 2998540 w 2998540"/>
              <a:gd name="connsiteY2" fmla="*/ 4480286 h 5024381"/>
              <a:gd name="connsiteX3" fmla="*/ 35679 w 2998540"/>
              <a:gd name="connsiteY3" fmla="*/ 5024381 h 5024381"/>
              <a:gd name="connsiteX0" fmla="*/ 0 w 3359513"/>
              <a:gd name="connsiteY0" fmla="*/ 4923649 h 4923649"/>
              <a:gd name="connsiteX1" fmla="*/ 360973 w 3359513"/>
              <a:gd name="connsiteY1" fmla="*/ 0 h 4923649"/>
              <a:gd name="connsiteX2" fmla="*/ 3359513 w 3359513"/>
              <a:gd name="connsiteY2" fmla="*/ 4480286 h 4923649"/>
              <a:gd name="connsiteX3" fmla="*/ 0 w 3359513"/>
              <a:gd name="connsiteY3" fmla="*/ 4923649 h 4923649"/>
              <a:gd name="connsiteX0" fmla="*/ 0 w 3359513"/>
              <a:gd name="connsiteY0" fmla="*/ 4137435 h 4137435"/>
              <a:gd name="connsiteX1" fmla="*/ 1823306 w 3359513"/>
              <a:gd name="connsiteY1" fmla="*/ 0 h 4137435"/>
              <a:gd name="connsiteX2" fmla="*/ 3359513 w 3359513"/>
              <a:gd name="connsiteY2" fmla="*/ 3694072 h 4137435"/>
              <a:gd name="connsiteX3" fmla="*/ 0 w 3359513"/>
              <a:gd name="connsiteY3" fmla="*/ 4137435 h 4137435"/>
              <a:gd name="connsiteX0" fmla="*/ 0 w 3163954"/>
              <a:gd name="connsiteY0" fmla="*/ 4137435 h 4137435"/>
              <a:gd name="connsiteX1" fmla="*/ 1823306 w 3163954"/>
              <a:gd name="connsiteY1" fmla="*/ 0 h 4137435"/>
              <a:gd name="connsiteX2" fmla="*/ 3163954 w 3163954"/>
              <a:gd name="connsiteY2" fmla="*/ 3451242 h 4137435"/>
              <a:gd name="connsiteX3" fmla="*/ 0 w 3163954"/>
              <a:gd name="connsiteY3" fmla="*/ 4137435 h 4137435"/>
              <a:gd name="connsiteX0" fmla="*/ 0 w 2066613"/>
              <a:gd name="connsiteY0" fmla="*/ 4130703 h 4130703"/>
              <a:gd name="connsiteX1" fmla="*/ 725965 w 2066613"/>
              <a:gd name="connsiteY1" fmla="*/ 0 h 4130703"/>
              <a:gd name="connsiteX2" fmla="*/ 2066613 w 2066613"/>
              <a:gd name="connsiteY2" fmla="*/ 3451242 h 4130703"/>
              <a:gd name="connsiteX3" fmla="*/ 0 w 2066613"/>
              <a:gd name="connsiteY3" fmla="*/ 4130703 h 4130703"/>
              <a:gd name="connsiteX0" fmla="*/ 0 w 2119185"/>
              <a:gd name="connsiteY0" fmla="*/ 4203399 h 4203399"/>
              <a:gd name="connsiteX1" fmla="*/ 778537 w 2119185"/>
              <a:gd name="connsiteY1" fmla="*/ 0 h 4203399"/>
              <a:gd name="connsiteX2" fmla="*/ 2119185 w 2119185"/>
              <a:gd name="connsiteY2" fmla="*/ 3451242 h 4203399"/>
              <a:gd name="connsiteX3" fmla="*/ 0 w 2119185"/>
              <a:gd name="connsiteY3" fmla="*/ 4203399 h 4203399"/>
              <a:gd name="connsiteX0" fmla="*/ 0 w 2119185"/>
              <a:gd name="connsiteY0" fmla="*/ 4216619 h 4216619"/>
              <a:gd name="connsiteX1" fmla="*/ 816110 w 2119185"/>
              <a:gd name="connsiteY1" fmla="*/ 0 h 4216619"/>
              <a:gd name="connsiteX2" fmla="*/ 2119185 w 2119185"/>
              <a:gd name="connsiteY2" fmla="*/ 3464462 h 4216619"/>
              <a:gd name="connsiteX3" fmla="*/ 0 w 2119185"/>
              <a:gd name="connsiteY3" fmla="*/ 4216619 h 4216619"/>
              <a:gd name="connsiteX0" fmla="*/ 0 w 2119185"/>
              <a:gd name="connsiteY0" fmla="*/ 4184713 h 4184713"/>
              <a:gd name="connsiteX1" fmla="*/ 797400 w 2119185"/>
              <a:gd name="connsiteY1" fmla="*/ 0 h 4184713"/>
              <a:gd name="connsiteX2" fmla="*/ 2119185 w 2119185"/>
              <a:gd name="connsiteY2" fmla="*/ 3432556 h 4184713"/>
              <a:gd name="connsiteX3" fmla="*/ 0 w 2119185"/>
              <a:gd name="connsiteY3" fmla="*/ 4184713 h 4184713"/>
              <a:gd name="connsiteX0" fmla="*/ 0 w 2119185"/>
              <a:gd name="connsiteY0" fmla="*/ 4163102 h 4163102"/>
              <a:gd name="connsiteX1" fmla="*/ 807948 w 2119185"/>
              <a:gd name="connsiteY1" fmla="*/ 0 h 4163102"/>
              <a:gd name="connsiteX2" fmla="*/ 2119185 w 2119185"/>
              <a:gd name="connsiteY2" fmla="*/ 3410945 h 4163102"/>
              <a:gd name="connsiteX3" fmla="*/ 0 w 2119185"/>
              <a:gd name="connsiteY3" fmla="*/ 4163102 h 4163102"/>
              <a:gd name="connsiteX0" fmla="*/ 0 w 2123869"/>
              <a:gd name="connsiteY0" fmla="*/ 4163102 h 4163102"/>
              <a:gd name="connsiteX1" fmla="*/ 807948 w 2123869"/>
              <a:gd name="connsiteY1" fmla="*/ 0 h 4163102"/>
              <a:gd name="connsiteX2" fmla="*/ 2123869 w 2123869"/>
              <a:gd name="connsiteY2" fmla="*/ 3413517 h 4163102"/>
              <a:gd name="connsiteX3" fmla="*/ 0 w 2123869"/>
              <a:gd name="connsiteY3" fmla="*/ 4163102 h 4163102"/>
              <a:gd name="connsiteX0" fmla="*/ 0 w 2123869"/>
              <a:gd name="connsiteY0" fmla="*/ 4155313 h 4155313"/>
              <a:gd name="connsiteX1" fmla="*/ 785813 w 2123869"/>
              <a:gd name="connsiteY1" fmla="*/ 0 h 4155313"/>
              <a:gd name="connsiteX2" fmla="*/ 2123869 w 2123869"/>
              <a:gd name="connsiteY2" fmla="*/ 3405728 h 4155313"/>
              <a:gd name="connsiteX3" fmla="*/ 0 w 2123869"/>
              <a:gd name="connsiteY3" fmla="*/ 4155313 h 4155313"/>
              <a:gd name="connsiteX0" fmla="*/ 0 w 2123869"/>
              <a:gd name="connsiteY0" fmla="*/ 4147524 h 4147524"/>
              <a:gd name="connsiteX1" fmla="*/ 763677 w 2123869"/>
              <a:gd name="connsiteY1" fmla="*/ 0 h 4147524"/>
              <a:gd name="connsiteX2" fmla="*/ 2123869 w 2123869"/>
              <a:gd name="connsiteY2" fmla="*/ 3397939 h 4147524"/>
              <a:gd name="connsiteX3" fmla="*/ 0 w 2123869"/>
              <a:gd name="connsiteY3" fmla="*/ 4147524 h 414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3869" h="4147524">
                <a:moveTo>
                  <a:pt x="0" y="4147524"/>
                </a:moveTo>
                <a:lnTo>
                  <a:pt x="763677" y="0"/>
                </a:lnTo>
                <a:lnTo>
                  <a:pt x="2123869" y="3397939"/>
                </a:lnTo>
                <a:lnTo>
                  <a:pt x="0" y="4147524"/>
                </a:lnTo>
                <a:close/>
              </a:path>
            </a:pathLst>
          </a:custGeom>
          <a:gradFill>
            <a:gsLst>
              <a:gs pos="2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44058-827A-4B70-B192-4731A4FB435A}"/>
              </a:ext>
            </a:extLst>
          </p:cNvPr>
          <p:cNvGrpSpPr/>
          <p:nvPr userDrawn="1"/>
        </p:nvGrpSpPr>
        <p:grpSpPr>
          <a:xfrm>
            <a:off x="4558698" y="6297424"/>
            <a:ext cx="237934" cy="161861"/>
            <a:chOff x="4558698" y="6297424"/>
            <a:chExt cx="237934" cy="161861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5075E11-C95B-43F7-AE58-F819F4432F94}"/>
                </a:ext>
              </a:extLst>
            </p:cNvPr>
            <p:cNvSpPr/>
            <p:nvPr userDrawn="1"/>
          </p:nvSpPr>
          <p:spPr>
            <a:xfrm>
              <a:off x="4558698" y="6297424"/>
              <a:ext cx="99631" cy="161861"/>
            </a:xfrm>
            <a:custGeom>
              <a:avLst/>
              <a:gdLst>
                <a:gd name="connsiteX0" fmla="*/ 0 w 99631"/>
                <a:gd name="connsiteY0" fmla="*/ 0 h 161861"/>
                <a:gd name="connsiteX1" fmla="*/ 47942 w 99631"/>
                <a:gd name="connsiteY1" fmla="*/ 0 h 161861"/>
                <a:gd name="connsiteX2" fmla="*/ 99631 w 99631"/>
                <a:gd name="connsiteY2" fmla="*/ 80962 h 161861"/>
                <a:gd name="connsiteX3" fmla="*/ 47942 w 99631"/>
                <a:gd name="connsiteY3" fmla="*/ 161862 h 161861"/>
                <a:gd name="connsiteX4" fmla="*/ 0 w 99631"/>
                <a:gd name="connsiteY4" fmla="*/ 161862 h 161861"/>
                <a:gd name="connsiteX5" fmla="*/ 51626 w 99631"/>
                <a:gd name="connsiteY5" fmla="*/ 80962 h 1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31" h="161861">
                  <a:moveTo>
                    <a:pt x="0" y="0"/>
                  </a:moveTo>
                  <a:lnTo>
                    <a:pt x="47942" y="0"/>
                  </a:lnTo>
                  <a:lnTo>
                    <a:pt x="99631" y="80962"/>
                  </a:lnTo>
                  <a:lnTo>
                    <a:pt x="47942" y="161862"/>
                  </a:lnTo>
                  <a:lnTo>
                    <a:pt x="0" y="161862"/>
                  </a:lnTo>
                  <a:lnTo>
                    <a:pt x="51626" y="80962"/>
                  </a:lnTo>
                  <a:close/>
                </a:path>
              </a:pathLst>
            </a:custGeom>
            <a:solidFill>
              <a:schemeClr val="bg2">
                <a:alpha val="23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7C06D70-7E3E-4D15-B6B1-EAF35FBF771C}"/>
                </a:ext>
              </a:extLst>
            </p:cNvPr>
            <p:cNvSpPr/>
            <p:nvPr userDrawn="1"/>
          </p:nvSpPr>
          <p:spPr>
            <a:xfrm>
              <a:off x="4628548" y="6297424"/>
              <a:ext cx="99567" cy="161861"/>
            </a:xfrm>
            <a:custGeom>
              <a:avLst/>
              <a:gdLst>
                <a:gd name="connsiteX0" fmla="*/ 0 w 99567"/>
                <a:gd name="connsiteY0" fmla="*/ 0 h 161861"/>
                <a:gd name="connsiteX1" fmla="*/ 47942 w 99567"/>
                <a:gd name="connsiteY1" fmla="*/ 0 h 161861"/>
                <a:gd name="connsiteX2" fmla="*/ 99568 w 99567"/>
                <a:gd name="connsiteY2" fmla="*/ 80962 h 161861"/>
                <a:gd name="connsiteX3" fmla="*/ 47942 w 99567"/>
                <a:gd name="connsiteY3" fmla="*/ 161862 h 161861"/>
                <a:gd name="connsiteX4" fmla="*/ 0 w 99567"/>
                <a:gd name="connsiteY4" fmla="*/ 161862 h 161861"/>
                <a:gd name="connsiteX5" fmla="*/ 51626 w 99567"/>
                <a:gd name="connsiteY5" fmla="*/ 80962 h 1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67" h="161861">
                  <a:moveTo>
                    <a:pt x="0" y="0"/>
                  </a:moveTo>
                  <a:lnTo>
                    <a:pt x="47942" y="0"/>
                  </a:lnTo>
                  <a:lnTo>
                    <a:pt x="99568" y="80962"/>
                  </a:lnTo>
                  <a:lnTo>
                    <a:pt x="47942" y="161862"/>
                  </a:lnTo>
                  <a:lnTo>
                    <a:pt x="0" y="161862"/>
                  </a:lnTo>
                  <a:lnTo>
                    <a:pt x="51626" y="80962"/>
                  </a:lnTo>
                  <a:close/>
                </a:path>
              </a:pathLst>
            </a:custGeom>
            <a:solidFill>
              <a:schemeClr val="bg2">
                <a:alpha val="23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560CFA8-8666-401D-B91D-47D7B7FABCCC}"/>
                </a:ext>
              </a:extLst>
            </p:cNvPr>
            <p:cNvSpPr/>
            <p:nvPr userDrawn="1"/>
          </p:nvSpPr>
          <p:spPr>
            <a:xfrm>
              <a:off x="4697001" y="6297424"/>
              <a:ext cx="99631" cy="161861"/>
            </a:xfrm>
            <a:custGeom>
              <a:avLst/>
              <a:gdLst>
                <a:gd name="connsiteX0" fmla="*/ 0 w 99631"/>
                <a:gd name="connsiteY0" fmla="*/ 0 h 161861"/>
                <a:gd name="connsiteX1" fmla="*/ 48006 w 99631"/>
                <a:gd name="connsiteY1" fmla="*/ 0 h 161861"/>
                <a:gd name="connsiteX2" fmla="*/ 99631 w 99631"/>
                <a:gd name="connsiteY2" fmla="*/ 80962 h 161861"/>
                <a:gd name="connsiteX3" fmla="*/ 48006 w 99631"/>
                <a:gd name="connsiteY3" fmla="*/ 161862 h 161861"/>
                <a:gd name="connsiteX4" fmla="*/ 0 w 99631"/>
                <a:gd name="connsiteY4" fmla="*/ 161862 h 161861"/>
                <a:gd name="connsiteX5" fmla="*/ 51625 w 99631"/>
                <a:gd name="connsiteY5" fmla="*/ 80962 h 1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31" h="161861">
                  <a:moveTo>
                    <a:pt x="0" y="0"/>
                  </a:moveTo>
                  <a:lnTo>
                    <a:pt x="48006" y="0"/>
                  </a:lnTo>
                  <a:lnTo>
                    <a:pt x="99631" y="80962"/>
                  </a:lnTo>
                  <a:lnTo>
                    <a:pt x="48006" y="161862"/>
                  </a:lnTo>
                  <a:lnTo>
                    <a:pt x="0" y="161862"/>
                  </a:lnTo>
                  <a:lnTo>
                    <a:pt x="51625" y="80962"/>
                  </a:lnTo>
                  <a:close/>
                </a:path>
              </a:pathLst>
            </a:custGeom>
            <a:solidFill>
              <a:schemeClr val="bg2">
                <a:alpha val="23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176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 Clien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CAE554B7-E337-4E78-B477-48942E8B731A}"/>
              </a:ext>
            </a:extLst>
          </p:cNvPr>
          <p:cNvSpPr/>
          <p:nvPr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73933"/>
              <a:gd name="connsiteX1" fmla="*/ 8385464 w 8385464"/>
              <a:gd name="connsiteY1" fmla="*/ 0 h 6873933"/>
              <a:gd name="connsiteX2" fmla="*/ 6255328 w 8385464"/>
              <a:gd name="connsiteY2" fmla="*/ 5029200 h 6873933"/>
              <a:gd name="connsiteX3" fmla="*/ 6878783 w 8385464"/>
              <a:gd name="connsiteY3" fmla="*/ 6873933 h 6873933"/>
              <a:gd name="connsiteX4" fmla="*/ 0 w 8385464"/>
              <a:gd name="connsiteY4" fmla="*/ 6858000 h 6873933"/>
              <a:gd name="connsiteX5" fmla="*/ 0 w 8385464"/>
              <a:gd name="connsiteY5" fmla="*/ 0 h 6873933"/>
              <a:gd name="connsiteX0" fmla="*/ 0 w 8385464"/>
              <a:gd name="connsiteY0" fmla="*/ 0 h 6859756"/>
              <a:gd name="connsiteX1" fmla="*/ 8385464 w 8385464"/>
              <a:gd name="connsiteY1" fmla="*/ 0 h 6859756"/>
              <a:gd name="connsiteX2" fmla="*/ 6255328 w 8385464"/>
              <a:gd name="connsiteY2" fmla="*/ 5029200 h 6859756"/>
              <a:gd name="connsiteX3" fmla="*/ 6850430 w 8385464"/>
              <a:gd name="connsiteY3" fmla="*/ 6859756 h 6859756"/>
              <a:gd name="connsiteX4" fmla="*/ 0 w 8385464"/>
              <a:gd name="connsiteY4" fmla="*/ 6858000 h 6859756"/>
              <a:gd name="connsiteX5" fmla="*/ 0 w 8385464"/>
              <a:gd name="connsiteY5" fmla="*/ 0 h 685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9756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23959" y="5408493"/>
                  <a:pt x="6850430" y="6859756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D048BFA1-9840-47F2-88B0-9356A47BA57D}"/>
              </a:ext>
            </a:extLst>
          </p:cNvPr>
          <p:cNvSpPr/>
          <p:nvPr/>
        </p:nvSpPr>
        <p:spPr>
          <a:xfrm flipH="1">
            <a:off x="5182058" y="4244657"/>
            <a:ext cx="1505899" cy="2626242"/>
          </a:xfrm>
          <a:custGeom>
            <a:avLst/>
            <a:gdLst>
              <a:gd name="connsiteX0" fmla="*/ 0 w 1155025"/>
              <a:gd name="connsiteY0" fmla="*/ 2849526 h 2849526"/>
              <a:gd name="connsiteX1" fmla="*/ 0 w 1155025"/>
              <a:gd name="connsiteY1" fmla="*/ 0 h 2849526"/>
              <a:gd name="connsiteX2" fmla="*/ 1155025 w 1155025"/>
              <a:gd name="connsiteY2" fmla="*/ 2849526 h 2849526"/>
              <a:gd name="connsiteX3" fmla="*/ 0 w 1155025"/>
              <a:gd name="connsiteY3" fmla="*/ 2849526 h 2849526"/>
              <a:gd name="connsiteX0" fmla="*/ 606055 w 1761080"/>
              <a:gd name="connsiteY0" fmla="*/ 2870791 h 2870791"/>
              <a:gd name="connsiteX1" fmla="*/ 0 w 1761080"/>
              <a:gd name="connsiteY1" fmla="*/ 0 h 2870791"/>
              <a:gd name="connsiteX2" fmla="*/ 1761080 w 1761080"/>
              <a:gd name="connsiteY2" fmla="*/ 2870791 h 2870791"/>
              <a:gd name="connsiteX3" fmla="*/ 606055 w 1761080"/>
              <a:gd name="connsiteY3" fmla="*/ 2870791 h 2870791"/>
              <a:gd name="connsiteX0" fmla="*/ 350874 w 1505899"/>
              <a:gd name="connsiteY0" fmla="*/ 2626242 h 2626242"/>
              <a:gd name="connsiteX1" fmla="*/ 0 w 1505899"/>
              <a:gd name="connsiteY1" fmla="*/ 0 h 2626242"/>
              <a:gd name="connsiteX2" fmla="*/ 1505899 w 1505899"/>
              <a:gd name="connsiteY2" fmla="*/ 2626242 h 2626242"/>
              <a:gd name="connsiteX3" fmla="*/ 350874 w 1505899"/>
              <a:gd name="connsiteY3" fmla="*/ 2626242 h 262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899" h="2626242">
                <a:moveTo>
                  <a:pt x="350874" y="2626242"/>
                </a:moveTo>
                <a:lnTo>
                  <a:pt x="0" y="0"/>
                </a:lnTo>
                <a:lnTo>
                  <a:pt x="1505899" y="2626242"/>
                </a:lnTo>
                <a:lnTo>
                  <a:pt x="350874" y="2626242"/>
                </a:lnTo>
                <a:close/>
              </a:path>
            </a:pathLst>
          </a:custGeom>
          <a:gradFill>
            <a:gsLst>
              <a:gs pos="2000">
                <a:srgbClr val="62B53F"/>
              </a:gs>
              <a:gs pos="52000">
                <a:srgbClr val="52953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ight Triangle 3">
            <a:extLst>
              <a:ext uri="{FF2B5EF4-FFF2-40B4-BE49-F238E27FC236}">
                <a16:creationId xmlns:a16="http://schemas.microsoft.com/office/drawing/2014/main" id="{05EA0488-6DF6-4EA9-B352-83FC6A3A09EC}"/>
              </a:ext>
            </a:extLst>
          </p:cNvPr>
          <p:cNvSpPr/>
          <p:nvPr/>
        </p:nvSpPr>
        <p:spPr>
          <a:xfrm>
            <a:off x="6009662" y="3819354"/>
            <a:ext cx="963639" cy="3051545"/>
          </a:xfrm>
          <a:custGeom>
            <a:avLst/>
            <a:gdLst>
              <a:gd name="connsiteX0" fmla="*/ 0 w 1155025"/>
              <a:gd name="connsiteY0" fmla="*/ 2849526 h 2849526"/>
              <a:gd name="connsiteX1" fmla="*/ 0 w 1155025"/>
              <a:gd name="connsiteY1" fmla="*/ 0 h 2849526"/>
              <a:gd name="connsiteX2" fmla="*/ 1155025 w 1155025"/>
              <a:gd name="connsiteY2" fmla="*/ 2849526 h 2849526"/>
              <a:gd name="connsiteX3" fmla="*/ 0 w 1155025"/>
              <a:gd name="connsiteY3" fmla="*/ 2849526 h 2849526"/>
              <a:gd name="connsiteX0" fmla="*/ 606055 w 1761080"/>
              <a:gd name="connsiteY0" fmla="*/ 2870791 h 2870791"/>
              <a:gd name="connsiteX1" fmla="*/ 0 w 1761080"/>
              <a:gd name="connsiteY1" fmla="*/ 0 h 2870791"/>
              <a:gd name="connsiteX2" fmla="*/ 1761080 w 1761080"/>
              <a:gd name="connsiteY2" fmla="*/ 2870791 h 2870791"/>
              <a:gd name="connsiteX3" fmla="*/ 606055 w 1761080"/>
              <a:gd name="connsiteY3" fmla="*/ 2870791 h 2870791"/>
              <a:gd name="connsiteX0" fmla="*/ 350874 w 1505899"/>
              <a:gd name="connsiteY0" fmla="*/ 2626242 h 2626242"/>
              <a:gd name="connsiteX1" fmla="*/ 0 w 1505899"/>
              <a:gd name="connsiteY1" fmla="*/ 0 h 2626242"/>
              <a:gd name="connsiteX2" fmla="*/ 1505899 w 1505899"/>
              <a:gd name="connsiteY2" fmla="*/ 2626242 h 2626242"/>
              <a:gd name="connsiteX3" fmla="*/ 350874 w 1505899"/>
              <a:gd name="connsiteY3" fmla="*/ 2626242 h 2626242"/>
              <a:gd name="connsiteX0" fmla="*/ 0 w 1155025"/>
              <a:gd name="connsiteY0" fmla="*/ 3051545 h 3051545"/>
              <a:gd name="connsiteX1" fmla="*/ 733647 w 1155025"/>
              <a:gd name="connsiteY1" fmla="*/ 0 h 3051545"/>
              <a:gd name="connsiteX2" fmla="*/ 1155025 w 1155025"/>
              <a:gd name="connsiteY2" fmla="*/ 3051545 h 3051545"/>
              <a:gd name="connsiteX3" fmla="*/ 0 w 1155025"/>
              <a:gd name="connsiteY3" fmla="*/ 3051545 h 3051545"/>
              <a:gd name="connsiteX0" fmla="*/ 0 w 963639"/>
              <a:gd name="connsiteY0" fmla="*/ 3051545 h 3051545"/>
              <a:gd name="connsiteX1" fmla="*/ 733647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  <a:gd name="connsiteX0" fmla="*/ 0 w 963639"/>
              <a:gd name="connsiteY0" fmla="*/ 3051545 h 3051545"/>
              <a:gd name="connsiteX1" fmla="*/ 754912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639" h="3051545">
                <a:moveTo>
                  <a:pt x="0" y="3051545"/>
                </a:moveTo>
                <a:lnTo>
                  <a:pt x="754912" y="0"/>
                </a:lnTo>
                <a:lnTo>
                  <a:pt x="963639" y="3051545"/>
                </a:lnTo>
                <a:lnTo>
                  <a:pt x="0" y="3051545"/>
                </a:lnTo>
                <a:close/>
              </a:path>
            </a:pathLst>
          </a:custGeom>
          <a:gradFill>
            <a:gsLst>
              <a:gs pos="27000">
                <a:srgbClr val="5EAC3E"/>
              </a:gs>
              <a:gs pos="64000">
                <a:srgbClr val="67BD4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Triangle 3">
            <a:extLst>
              <a:ext uri="{FF2B5EF4-FFF2-40B4-BE49-F238E27FC236}">
                <a16:creationId xmlns:a16="http://schemas.microsoft.com/office/drawing/2014/main" id="{3F7BA2F8-1EC4-4C88-BB12-9EB40316DCA2}"/>
              </a:ext>
            </a:extLst>
          </p:cNvPr>
          <p:cNvSpPr/>
          <p:nvPr/>
        </p:nvSpPr>
        <p:spPr>
          <a:xfrm rot="12173926">
            <a:off x="7077301" y="-433026"/>
            <a:ext cx="1014731" cy="5982297"/>
          </a:xfrm>
          <a:custGeom>
            <a:avLst/>
            <a:gdLst>
              <a:gd name="connsiteX0" fmla="*/ 0 w 1155025"/>
              <a:gd name="connsiteY0" fmla="*/ 2849526 h 2849526"/>
              <a:gd name="connsiteX1" fmla="*/ 0 w 1155025"/>
              <a:gd name="connsiteY1" fmla="*/ 0 h 2849526"/>
              <a:gd name="connsiteX2" fmla="*/ 1155025 w 1155025"/>
              <a:gd name="connsiteY2" fmla="*/ 2849526 h 2849526"/>
              <a:gd name="connsiteX3" fmla="*/ 0 w 1155025"/>
              <a:gd name="connsiteY3" fmla="*/ 2849526 h 2849526"/>
              <a:gd name="connsiteX0" fmla="*/ 606055 w 1761080"/>
              <a:gd name="connsiteY0" fmla="*/ 2870791 h 2870791"/>
              <a:gd name="connsiteX1" fmla="*/ 0 w 1761080"/>
              <a:gd name="connsiteY1" fmla="*/ 0 h 2870791"/>
              <a:gd name="connsiteX2" fmla="*/ 1761080 w 1761080"/>
              <a:gd name="connsiteY2" fmla="*/ 2870791 h 2870791"/>
              <a:gd name="connsiteX3" fmla="*/ 606055 w 1761080"/>
              <a:gd name="connsiteY3" fmla="*/ 2870791 h 2870791"/>
              <a:gd name="connsiteX0" fmla="*/ 350874 w 1505899"/>
              <a:gd name="connsiteY0" fmla="*/ 2626242 h 2626242"/>
              <a:gd name="connsiteX1" fmla="*/ 0 w 1505899"/>
              <a:gd name="connsiteY1" fmla="*/ 0 h 2626242"/>
              <a:gd name="connsiteX2" fmla="*/ 1505899 w 1505899"/>
              <a:gd name="connsiteY2" fmla="*/ 2626242 h 2626242"/>
              <a:gd name="connsiteX3" fmla="*/ 350874 w 1505899"/>
              <a:gd name="connsiteY3" fmla="*/ 2626242 h 2626242"/>
              <a:gd name="connsiteX0" fmla="*/ 0 w 1155025"/>
              <a:gd name="connsiteY0" fmla="*/ 3051545 h 3051545"/>
              <a:gd name="connsiteX1" fmla="*/ 733647 w 1155025"/>
              <a:gd name="connsiteY1" fmla="*/ 0 h 3051545"/>
              <a:gd name="connsiteX2" fmla="*/ 1155025 w 1155025"/>
              <a:gd name="connsiteY2" fmla="*/ 3051545 h 3051545"/>
              <a:gd name="connsiteX3" fmla="*/ 0 w 1155025"/>
              <a:gd name="connsiteY3" fmla="*/ 3051545 h 3051545"/>
              <a:gd name="connsiteX0" fmla="*/ 0 w 963639"/>
              <a:gd name="connsiteY0" fmla="*/ 3051545 h 3051545"/>
              <a:gd name="connsiteX1" fmla="*/ 733647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  <a:gd name="connsiteX0" fmla="*/ 0 w 963639"/>
              <a:gd name="connsiteY0" fmla="*/ 3051545 h 3051545"/>
              <a:gd name="connsiteX1" fmla="*/ 754912 w 963639"/>
              <a:gd name="connsiteY1" fmla="*/ 0 h 3051545"/>
              <a:gd name="connsiteX2" fmla="*/ 963639 w 963639"/>
              <a:gd name="connsiteY2" fmla="*/ 3051545 h 3051545"/>
              <a:gd name="connsiteX3" fmla="*/ 0 w 963639"/>
              <a:gd name="connsiteY3" fmla="*/ 3051545 h 3051545"/>
              <a:gd name="connsiteX0" fmla="*/ 0 w 1014731"/>
              <a:gd name="connsiteY0" fmla="*/ 3477101 h 3477101"/>
              <a:gd name="connsiteX1" fmla="*/ 806004 w 1014731"/>
              <a:gd name="connsiteY1" fmla="*/ 0 h 3477101"/>
              <a:gd name="connsiteX2" fmla="*/ 1014731 w 1014731"/>
              <a:gd name="connsiteY2" fmla="*/ 3051545 h 3477101"/>
              <a:gd name="connsiteX3" fmla="*/ 0 w 1014731"/>
              <a:gd name="connsiteY3" fmla="*/ 3477101 h 3477101"/>
              <a:gd name="connsiteX0" fmla="*/ 0 w 1014731"/>
              <a:gd name="connsiteY0" fmla="*/ 5974885 h 5974885"/>
              <a:gd name="connsiteX1" fmla="*/ 789755 w 1014731"/>
              <a:gd name="connsiteY1" fmla="*/ 0 h 5974885"/>
              <a:gd name="connsiteX2" fmla="*/ 1014731 w 1014731"/>
              <a:gd name="connsiteY2" fmla="*/ 5549329 h 5974885"/>
              <a:gd name="connsiteX3" fmla="*/ 0 w 1014731"/>
              <a:gd name="connsiteY3" fmla="*/ 5974885 h 5974885"/>
              <a:gd name="connsiteX0" fmla="*/ 0 w 1014731"/>
              <a:gd name="connsiteY0" fmla="*/ 5982297 h 5982297"/>
              <a:gd name="connsiteX1" fmla="*/ 807304 w 1014731"/>
              <a:gd name="connsiteY1" fmla="*/ 0 h 5982297"/>
              <a:gd name="connsiteX2" fmla="*/ 1014731 w 1014731"/>
              <a:gd name="connsiteY2" fmla="*/ 5556741 h 5982297"/>
              <a:gd name="connsiteX3" fmla="*/ 0 w 1014731"/>
              <a:gd name="connsiteY3" fmla="*/ 5982297 h 598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731" h="5982297">
                <a:moveTo>
                  <a:pt x="0" y="5982297"/>
                </a:moveTo>
                <a:lnTo>
                  <a:pt x="807304" y="0"/>
                </a:lnTo>
                <a:lnTo>
                  <a:pt x="1014731" y="5556741"/>
                </a:lnTo>
                <a:lnTo>
                  <a:pt x="0" y="5982297"/>
                </a:lnTo>
                <a:close/>
              </a:path>
            </a:pathLst>
          </a:custGeom>
          <a:gradFill>
            <a:gsLst>
              <a:gs pos="34000">
                <a:schemeClr val="bg2"/>
              </a:gs>
              <a:gs pos="100000">
                <a:srgbClr val="5BA23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964" y="2128789"/>
            <a:ext cx="5760720" cy="2086725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965" y="4961946"/>
            <a:ext cx="493776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965" y="5275940"/>
            <a:ext cx="493776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965" y="6263052"/>
            <a:ext cx="457200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4A39F-25EE-4457-8E27-D06C5F09B7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30114" y="3256546"/>
            <a:ext cx="4310701" cy="1882441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on insert picture icon to insert logo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EAA543-3DF8-4DD0-BCAA-E95DA54D9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1" y="538947"/>
            <a:ext cx="2111973" cy="8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06316" y="0"/>
            <a:ext cx="9803732" cy="6865374"/>
          </a:xfrm>
          <a:custGeom>
            <a:avLst/>
            <a:gdLst>
              <a:gd name="connsiteX0" fmla="*/ 0 w 12192000"/>
              <a:gd name="connsiteY0" fmla="*/ 6858000 h 6858000"/>
              <a:gd name="connsiteX1" fmla="*/ 1714500 w 12192000"/>
              <a:gd name="connsiteY1" fmla="*/ 0 h 6858000"/>
              <a:gd name="connsiteX2" fmla="*/ 12192000 w 12192000"/>
              <a:gd name="connsiteY2" fmla="*/ 0 h 6858000"/>
              <a:gd name="connsiteX3" fmla="*/ 104775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74042 h 6874042"/>
              <a:gd name="connsiteX1" fmla="*/ 4184985 w 12192000"/>
              <a:gd name="connsiteY1" fmla="*/ 0 h 6874042"/>
              <a:gd name="connsiteX2" fmla="*/ 12192000 w 12192000"/>
              <a:gd name="connsiteY2" fmla="*/ 16042 h 6874042"/>
              <a:gd name="connsiteX3" fmla="*/ 10477500 w 12192000"/>
              <a:gd name="connsiteY3" fmla="*/ 6874042 h 6874042"/>
              <a:gd name="connsiteX4" fmla="*/ 0 w 12192000"/>
              <a:gd name="connsiteY4" fmla="*/ 6874042 h 6874042"/>
              <a:gd name="connsiteX0" fmla="*/ 0 w 12192000"/>
              <a:gd name="connsiteY0" fmla="*/ 6874042 h 6874042"/>
              <a:gd name="connsiteX1" fmla="*/ 3705726 w 12192000"/>
              <a:gd name="connsiteY1" fmla="*/ 818147 h 6874042"/>
              <a:gd name="connsiteX2" fmla="*/ 4184985 w 12192000"/>
              <a:gd name="connsiteY2" fmla="*/ 0 h 6874042"/>
              <a:gd name="connsiteX3" fmla="*/ 12192000 w 12192000"/>
              <a:gd name="connsiteY3" fmla="*/ 16042 h 6874042"/>
              <a:gd name="connsiteX4" fmla="*/ 10477500 w 12192000"/>
              <a:gd name="connsiteY4" fmla="*/ 6874042 h 6874042"/>
              <a:gd name="connsiteX5" fmla="*/ 0 w 12192000"/>
              <a:gd name="connsiteY5" fmla="*/ 6874042 h 6874042"/>
              <a:gd name="connsiteX0" fmla="*/ 0 w 12192000"/>
              <a:gd name="connsiteY0" fmla="*/ 6874042 h 6874042"/>
              <a:gd name="connsiteX1" fmla="*/ 2422358 w 12192000"/>
              <a:gd name="connsiteY1" fmla="*/ 4251158 h 6874042"/>
              <a:gd name="connsiteX2" fmla="*/ 4184985 w 12192000"/>
              <a:gd name="connsiteY2" fmla="*/ 0 h 6874042"/>
              <a:gd name="connsiteX3" fmla="*/ 12192000 w 12192000"/>
              <a:gd name="connsiteY3" fmla="*/ 16042 h 6874042"/>
              <a:gd name="connsiteX4" fmla="*/ 10477500 w 12192000"/>
              <a:gd name="connsiteY4" fmla="*/ 6874042 h 6874042"/>
              <a:gd name="connsiteX5" fmla="*/ 0 w 12192000"/>
              <a:gd name="connsiteY5" fmla="*/ 6874042 h 6874042"/>
              <a:gd name="connsiteX0" fmla="*/ 0 w 12192000"/>
              <a:gd name="connsiteY0" fmla="*/ 6858000 h 6858000"/>
              <a:gd name="connsiteX1" fmla="*/ 2422358 w 12192000"/>
              <a:gd name="connsiteY1" fmla="*/ 4235116 h 6858000"/>
              <a:gd name="connsiteX2" fmla="*/ 4810627 w 12192000"/>
              <a:gd name="connsiteY2" fmla="*/ 0 h 6858000"/>
              <a:gd name="connsiteX3" fmla="*/ 12192000 w 12192000"/>
              <a:gd name="connsiteY3" fmla="*/ 0 h 6858000"/>
              <a:gd name="connsiteX4" fmla="*/ 10477500 w 12192000"/>
              <a:gd name="connsiteY4" fmla="*/ 6858000 h 6858000"/>
              <a:gd name="connsiteX5" fmla="*/ 0 w 12192000"/>
              <a:gd name="connsiteY5" fmla="*/ 6858000 h 6858000"/>
              <a:gd name="connsiteX0" fmla="*/ 0 w 12192000"/>
              <a:gd name="connsiteY0" fmla="*/ 6858000 h 6858000"/>
              <a:gd name="connsiteX1" fmla="*/ 2406315 w 12192000"/>
              <a:gd name="connsiteY1" fmla="*/ 4106779 h 6858000"/>
              <a:gd name="connsiteX2" fmla="*/ 4810627 w 12192000"/>
              <a:gd name="connsiteY2" fmla="*/ 0 h 6858000"/>
              <a:gd name="connsiteX3" fmla="*/ 12192000 w 12192000"/>
              <a:gd name="connsiteY3" fmla="*/ 0 h 6858000"/>
              <a:gd name="connsiteX4" fmla="*/ 10477500 w 12192000"/>
              <a:gd name="connsiteY4" fmla="*/ 6858000 h 6858000"/>
              <a:gd name="connsiteX5" fmla="*/ 0 w 12192000"/>
              <a:gd name="connsiteY5" fmla="*/ 6858000 h 6858000"/>
              <a:gd name="connsiteX0" fmla="*/ 224590 w 9785685"/>
              <a:gd name="connsiteY0" fmla="*/ 6858000 h 6858000"/>
              <a:gd name="connsiteX1" fmla="*/ 0 w 9785685"/>
              <a:gd name="connsiteY1" fmla="*/ 4106779 h 6858000"/>
              <a:gd name="connsiteX2" fmla="*/ 2404312 w 9785685"/>
              <a:gd name="connsiteY2" fmla="*/ 0 h 6858000"/>
              <a:gd name="connsiteX3" fmla="*/ 9785685 w 9785685"/>
              <a:gd name="connsiteY3" fmla="*/ 0 h 6858000"/>
              <a:gd name="connsiteX4" fmla="*/ 8071185 w 9785685"/>
              <a:gd name="connsiteY4" fmla="*/ 6858000 h 6858000"/>
              <a:gd name="connsiteX5" fmla="*/ 224590 w 9785685"/>
              <a:gd name="connsiteY5" fmla="*/ 6858000 h 6858000"/>
              <a:gd name="connsiteX0" fmla="*/ 224590 w 9803732"/>
              <a:gd name="connsiteY0" fmla="*/ 6858000 h 6858000"/>
              <a:gd name="connsiteX1" fmla="*/ 0 w 9803732"/>
              <a:gd name="connsiteY1" fmla="*/ 4106779 h 6858000"/>
              <a:gd name="connsiteX2" fmla="*/ 2404312 w 9803732"/>
              <a:gd name="connsiteY2" fmla="*/ 0 h 6858000"/>
              <a:gd name="connsiteX3" fmla="*/ 9785685 w 9803732"/>
              <a:gd name="connsiteY3" fmla="*/ 0 h 6858000"/>
              <a:gd name="connsiteX4" fmla="*/ 9803732 w 9803732"/>
              <a:gd name="connsiteY4" fmla="*/ 6858000 h 6858000"/>
              <a:gd name="connsiteX5" fmla="*/ 224590 w 9803732"/>
              <a:gd name="connsiteY5" fmla="*/ 6858000 h 6858000"/>
              <a:gd name="connsiteX0" fmla="*/ 197295 w 9803732"/>
              <a:gd name="connsiteY0" fmla="*/ 6858000 h 6858000"/>
              <a:gd name="connsiteX1" fmla="*/ 0 w 9803732"/>
              <a:gd name="connsiteY1" fmla="*/ 4106779 h 6858000"/>
              <a:gd name="connsiteX2" fmla="*/ 2404312 w 9803732"/>
              <a:gd name="connsiteY2" fmla="*/ 0 h 6858000"/>
              <a:gd name="connsiteX3" fmla="*/ 9785685 w 9803732"/>
              <a:gd name="connsiteY3" fmla="*/ 0 h 6858000"/>
              <a:gd name="connsiteX4" fmla="*/ 9803732 w 9803732"/>
              <a:gd name="connsiteY4" fmla="*/ 6858000 h 6858000"/>
              <a:gd name="connsiteX5" fmla="*/ 197295 w 9803732"/>
              <a:gd name="connsiteY5" fmla="*/ 6858000 h 6858000"/>
              <a:gd name="connsiteX0" fmla="*/ 197295 w 9803732"/>
              <a:gd name="connsiteY0" fmla="*/ 6865374 h 6865374"/>
              <a:gd name="connsiteX1" fmla="*/ 0 w 9803732"/>
              <a:gd name="connsiteY1" fmla="*/ 4106779 h 6865374"/>
              <a:gd name="connsiteX2" fmla="*/ 2404312 w 9803732"/>
              <a:gd name="connsiteY2" fmla="*/ 0 h 6865374"/>
              <a:gd name="connsiteX3" fmla="*/ 9785685 w 9803732"/>
              <a:gd name="connsiteY3" fmla="*/ 0 h 6865374"/>
              <a:gd name="connsiteX4" fmla="*/ 9803732 w 9803732"/>
              <a:gd name="connsiteY4" fmla="*/ 6858000 h 6865374"/>
              <a:gd name="connsiteX5" fmla="*/ 197295 w 9803732"/>
              <a:gd name="connsiteY5" fmla="*/ 6865374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3732" h="6865374">
                <a:moveTo>
                  <a:pt x="197295" y="6865374"/>
                </a:moveTo>
                <a:lnTo>
                  <a:pt x="0" y="4106779"/>
                </a:lnTo>
                <a:lnTo>
                  <a:pt x="2404312" y="0"/>
                </a:lnTo>
                <a:lnTo>
                  <a:pt x="9785685" y="0"/>
                </a:lnTo>
                <a:cubicBezTo>
                  <a:pt x="9791701" y="2286000"/>
                  <a:pt x="9797716" y="4572000"/>
                  <a:pt x="9803732" y="6858000"/>
                </a:cubicBezTo>
                <a:lnTo>
                  <a:pt x="197295" y="6865374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D6E0B0-89DB-42DE-9D50-C072DC4DCA4F}"/>
              </a:ext>
            </a:extLst>
          </p:cNvPr>
          <p:cNvGrpSpPr/>
          <p:nvPr/>
        </p:nvGrpSpPr>
        <p:grpSpPr>
          <a:xfrm>
            <a:off x="1" y="-442088"/>
            <a:ext cx="3898232" cy="7312120"/>
            <a:chOff x="1" y="-442088"/>
            <a:chExt cx="3898232" cy="73121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DAD46A-C267-4F1E-9B70-7548D58BC129}"/>
                </a:ext>
              </a:extLst>
            </p:cNvPr>
            <p:cNvGrpSpPr/>
            <p:nvPr/>
          </p:nvGrpSpPr>
          <p:grpSpPr>
            <a:xfrm>
              <a:off x="1" y="-12032"/>
              <a:ext cx="3898232" cy="6882064"/>
              <a:chOff x="1" y="-12032"/>
              <a:chExt cx="3898232" cy="6882064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0A292985-5E5C-4C2B-95EA-E7AFEDDBDBAF}"/>
                  </a:ext>
                </a:extLst>
              </p:cNvPr>
              <p:cNvSpPr/>
              <p:nvPr/>
            </p:nvSpPr>
            <p:spPr>
              <a:xfrm>
                <a:off x="1" y="-12032"/>
                <a:ext cx="3898232" cy="6877142"/>
              </a:xfrm>
              <a:custGeom>
                <a:avLst/>
                <a:gdLst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8385464 w 8385464"/>
                  <a:gd name="connsiteY2" fmla="*/ 6858000 h 6858000"/>
                  <a:gd name="connsiteX3" fmla="*/ 0 w 8385464"/>
                  <a:gd name="connsiteY3" fmla="*/ 6858000 h 6858000"/>
                  <a:gd name="connsiteX4" fmla="*/ 0 w 8385464"/>
                  <a:gd name="connsiteY4" fmla="*/ 0 h 6858000"/>
                  <a:gd name="connsiteX0" fmla="*/ 0 w 8395855"/>
                  <a:gd name="connsiteY0" fmla="*/ 0 h 6858000"/>
                  <a:gd name="connsiteX1" fmla="*/ 8385464 w 8395855"/>
                  <a:gd name="connsiteY1" fmla="*/ 0 h 6858000"/>
                  <a:gd name="connsiteX2" fmla="*/ 8395855 w 8395855"/>
                  <a:gd name="connsiteY2" fmla="*/ 3408218 h 6858000"/>
                  <a:gd name="connsiteX3" fmla="*/ 8385464 w 8395855"/>
                  <a:gd name="connsiteY3" fmla="*/ 6858000 h 6858000"/>
                  <a:gd name="connsiteX4" fmla="*/ 0 w 8395855"/>
                  <a:gd name="connsiteY4" fmla="*/ 6858000 h 6858000"/>
                  <a:gd name="connsiteX5" fmla="*/ 0 w 8395855"/>
                  <a:gd name="connsiteY5" fmla="*/ 0 h 6858000"/>
                  <a:gd name="connsiteX0" fmla="*/ 0 w 8385468"/>
                  <a:gd name="connsiteY0" fmla="*/ 0 h 6858000"/>
                  <a:gd name="connsiteX1" fmla="*/ 8385464 w 8385468"/>
                  <a:gd name="connsiteY1" fmla="*/ 0 h 6858000"/>
                  <a:gd name="connsiteX2" fmla="*/ 6286501 w 8385468"/>
                  <a:gd name="connsiteY2" fmla="*/ 3512127 h 6858000"/>
                  <a:gd name="connsiteX3" fmla="*/ 8385464 w 8385468"/>
                  <a:gd name="connsiteY3" fmla="*/ 6858000 h 6858000"/>
                  <a:gd name="connsiteX4" fmla="*/ 0 w 8385468"/>
                  <a:gd name="connsiteY4" fmla="*/ 6858000 h 6858000"/>
                  <a:gd name="connsiteX5" fmla="*/ 0 w 8385468"/>
                  <a:gd name="connsiteY5" fmla="*/ 0 h 6858000"/>
                  <a:gd name="connsiteX0" fmla="*/ 0 w 8385470"/>
                  <a:gd name="connsiteY0" fmla="*/ 0 h 6858000"/>
                  <a:gd name="connsiteX1" fmla="*/ 8385464 w 8385470"/>
                  <a:gd name="connsiteY1" fmla="*/ 0 h 6858000"/>
                  <a:gd name="connsiteX2" fmla="*/ 6993083 w 8385470"/>
                  <a:gd name="connsiteY2" fmla="*/ 3740727 h 6858000"/>
                  <a:gd name="connsiteX3" fmla="*/ 8385464 w 8385470"/>
                  <a:gd name="connsiteY3" fmla="*/ 6858000 h 6858000"/>
                  <a:gd name="connsiteX4" fmla="*/ 0 w 8385470"/>
                  <a:gd name="connsiteY4" fmla="*/ 6858000 h 6858000"/>
                  <a:gd name="connsiteX5" fmla="*/ 0 w 8385470"/>
                  <a:gd name="connsiteY5" fmla="*/ 0 h 6858000"/>
                  <a:gd name="connsiteX0" fmla="*/ 0 w 8385474"/>
                  <a:gd name="connsiteY0" fmla="*/ 0 h 6858000"/>
                  <a:gd name="connsiteX1" fmla="*/ 8385464 w 8385474"/>
                  <a:gd name="connsiteY1" fmla="*/ 0 h 6858000"/>
                  <a:gd name="connsiteX2" fmla="*/ 6993083 w 8385474"/>
                  <a:gd name="connsiteY2" fmla="*/ 3740727 h 6858000"/>
                  <a:gd name="connsiteX3" fmla="*/ 8385464 w 8385474"/>
                  <a:gd name="connsiteY3" fmla="*/ 6858000 h 6858000"/>
                  <a:gd name="connsiteX4" fmla="*/ 0 w 8385474"/>
                  <a:gd name="connsiteY4" fmla="*/ 6858000 h 6858000"/>
                  <a:gd name="connsiteX5" fmla="*/ 0 w 8385474"/>
                  <a:gd name="connsiteY5" fmla="*/ 0 h 6858000"/>
                  <a:gd name="connsiteX0" fmla="*/ 0 w 8385470"/>
                  <a:gd name="connsiteY0" fmla="*/ 0 h 6858000"/>
                  <a:gd name="connsiteX1" fmla="*/ 8385464 w 8385470"/>
                  <a:gd name="connsiteY1" fmla="*/ 0 h 6858000"/>
                  <a:gd name="connsiteX2" fmla="*/ 6993083 w 8385470"/>
                  <a:gd name="connsiteY2" fmla="*/ 3740727 h 6858000"/>
                  <a:gd name="connsiteX3" fmla="*/ 8385464 w 8385470"/>
                  <a:gd name="connsiteY3" fmla="*/ 6858000 h 6858000"/>
                  <a:gd name="connsiteX4" fmla="*/ 0 w 8385470"/>
                  <a:gd name="connsiteY4" fmla="*/ 6858000 h 6858000"/>
                  <a:gd name="connsiteX5" fmla="*/ 0 w 8385470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993083 w 8385464"/>
                  <a:gd name="connsiteY2" fmla="*/ 3740727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993083 w 8385464"/>
                  <a:gd name="connsiteY2" fmla="*/ 3740727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993083 w 8385464"/>
                  <a:gd name="connsiteY2" fmla="*/ 3740727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58000"/>
                  <a:gd name="connsiteX1" fmla="*/ 8385464 w 8385464"/>
                  <a:gd name="connsiteY1" fmla="*/ 0 h 6858000"/>
                  <a:gd name="connsiteX2" fmla="*/ 6286501 w 8385464"/>
                  <a:gd name="connsiteY2" fmla="*/ 4634345 h 6858000"/>
                  <a:gd name="connsiteX3" fmla="*/ 8385464 w 8385464"/>
                  <a:gd name="connsiteY3" fmla="*/ 6858000 h 6858000"/>
                  <a:gd name="connsiteX4" fmla="*/ 0 w 8385464"/>
                  <a:gd name="connsiteY4" fmla="*/ 6858000 h 6858000"/>
                  <a:gd name="connsiteX5" fmla="*/ 0 w 8385464"/>
                  <a:gd name="connsiteY5" fmla="*/ 0 h 6858000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86501 w 8385464"/>
                  <a:gd name="connsiteY2" fmla="*/ 4634345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8385464"/>
                  <a:gd name="connsiteY0" fmla="*/ 0 h 6889173"/>
                  <a:gd name="connsiteX1" fmla="*/ 8385464 w 8385464"/>
                  <a:gd name="connsiteY1" fmla="*/ 0 h 6889173"/>
                  <a:gd name="connsiteX2" fmla="*/ 6255328 w 8385464"/>
                  <a:gd name="connsiteY2" fmla="*/ 5029200 h 6889173"/>
                  <a:gd name="connsiteX3" fmla="*/ 6878783 w 8385464"/>
                  <a:gd name="connsiteY3" fmla="*/ 6889173 h 6889173"/>
                  <a:gd name="connsiteX4" fmla="*/ 0 w 8385464"/>
                  <a:gd name="connsiteY4" fmla="*/ 6858000 h 6889173"/>
                  <a:gd name="connsiteX5" fmla="*/ 0 w 8385464"/>
                  <a:gd name="connsiteY5" fmla="*/ 0 h 6889173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78783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901205"/>
                  <a:gd name="connsiteX1" fmla="*/ 11367745 w 11367745"/>
                  <a:gd name="connsiteY1" fmla="*/ 0 h 6901205"/>
                  <a:gd name="connsiteX2" fmla="*/ 6255328 w 11367745"/>
                  <a:gd name="connsiteY2" fmla="*/ 5041232 h 6901205"/>
                  <a:gd name="connsiteX3" fmla="*/ 6843698 w 11367745"/>
                  <a:gd name="connsiteY3" fmla="*/ 6901205 h 6901205"/>
                  <a:gd name="connsiteX4" fmla="*/ 0 w 11367745"/>
                  <a:gd name="connsiteY4" fmla="*/ 6870032 h 6901205"/>
                  <a:gd name="connsiteX5" fmla="*/ 0 w 11367745"/>
                  <a:gd name="connsiteY5" fmla="*/ 12032 h 6901205"/>
                  <a:gd name="connsiteX0" fmla="*/ 0 w 11367745"/>
                  <a:gd name="connsiteY0" fmla="*/ 12032 h 6877142"/>
                  <a:gd name="connsiteX1" fmla="*/ 11367745 w 11367745"/>
                  <a:gd name="connsiteY1" fmla="*/ 0 h 6877142"/>
                  <a:gd name="connsiteX2" fmla="*/ 6255328 w 11367745"/>
                  <a:gd name="connsiteY2" fmla="*/ 5041232 h 6877142"/>
                  <a:gd name="connsiteX3" fmla="*/ 6808614 w 11367745"/>
                  <a:gd name="connsiteY3" fmla="*/ 6877142 h 6877142"/>
                  <a:gd name="connsiteX4" fmla="*/ 0 w 11367745"/>
                  <a:gd name="connsiteY4" fmla="*/ 6870032 h 6877142"/>
                  <a:gd name="connsiteX5" fmla="*/ 0 w 11367745"/>
                  <a:gd name="connsiteY5" fmla="*/ 12032 h 687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67745" h="6877142">
                    <a:moveTo>
                      <a:pt x="0" y="12032"/>
                    </a:moveTo>
                    <a:lnTo>
                      <a:pt x="11367745" y="0"/>
                    </a:lnTo>
                    <a:cubicBezTo>
                      <a:pt x="9493718" y="1572491"/>
                      <a:pt x="6951519" y="3543847"/>
                      <a:pt x="6255328" y="5041232"/>
                    </a:cubicBezTo>
                    <a:cubicBezTo>
                      <a:pt x="6698673" y="6357413"/>
                      <a:pt x="6282143" y="5425879"/>
                      <a:pt x="6808614" y="6877142"/>
                    </a:cubicBezTo>
                    <a:lnTo>
                      <a:pt x="0" y="6870032"/>
                    </a:lnTo>
                    <a:lnTo>
                      <a:pt x="0" y="1203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ight Triangle 3">
                <a:extLst>
                  <a:ext uri="{FF2B5EF4-FFF2-40B4-BE49-F238E27FC236}">
                    <a16:creationId xmlns:a16="http://schemas.microsoft.com/office/drawing/2014/main" id="{2DB7A5CE-51EF-49C1-B94D-157D5342D4EF}"/>
                  </a:ext>
                </a:extLst>
              </p:cNvPr>
              <p:cNvSpPr/>
              <p:nvPr/>
            </p:nvSpPr>
            <p:spPr>
              <a:xfrm flipH="1">
                <a:off x="819916" y="4242391"/>
                <a:ext cx="1505899" cy="2626242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5899" h="2626242">
                    <a:moveTo>
                      <a:pt x="350874" y="2626242"/>
                    </a:moveTo>
                    <a:lnTo>
                      <a:pt x="0" y="0"/>
                    </a:lnTo>
                    <a:lnTo>
                      <a:pt x="1505899" y="2626242"/>
                    </a:lnTo>
                    <a:lnTo>
                      <a:pt x="350874" y="2626242"/>
                    </a:lnTo>
                    <a:close/>
                  </a:path>
                </a:pathLst>
              </a:custGeom>
              <a:gradFill>
                <a:gsLst>
                  <a:gs pos="2000">
                    <a:srgbClr val="62B53F"/>
                  </a:gs>
                  <a:gs pos="52000">
                    <a:srgbClr val="529533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 Triangle 3">
                <a:extLst>
                  <a:ext uri="{FF2B5EF4-FFF2-40B4-BE49-F238E27FC236}">
                    <a16:creationId xmlns:a16="http://schemas.microsoft.com/office/drawing/2014/main" id="{BA4F80DB-7291-4740-A430-98D3FB012211}"/>
                  </a:ext>
                </a:extLst>
              </p:cNvPr>
              <p:cNvSpPr/>
              <p:nvPr/>
            </p:nvSpPr>
            <p:spPr>
              <a:xfrm>
                <a:off x="1636887" y="3818487"/>
                <a:ext cx="963639" cy="3051545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  <a:gd name="connsiteX0" fmla="*/ 0 w 1155025"/>
                  <a:gd name="connsiteY0" fmla="*/ 3051545 h 3051545"/>
                  <a:gd name="connsiteX1" fmla="*/ 733647 w 1155025"/>
                  <a:gd name="connsiteY1" fmla="*/ 0 h 3051545"/>
                  <a:gd name="connsiteX2" fmla="*/ 1155025 w 1155025"/>
                  <a:gd name="connsiteY2" fmla="*/ 3051545 h 3051545"/>
                  <a:gd name="connsiteX3" fmla="*/ 0 w 1155025"/>
                  <a:gd name="connsiteY3" fmla="*/ 3051545 h 3051545"/>
                  <a:gd name="connsiteX0" fmla="*/ 0 w 963639"/>
                  <a:gd name="connsiteY0" fmla="*/ 3051545 h 3051545"/>
                  <a:gd name="connsiteX1" fmla="*/ 733647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963639"/>
                  <a:gd name="connsiteY0" fmla="*/ 3051545 h 3051545"/>
                  <a:gd name="connsiteX1" fmla="*/ 754912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3639" h="3051545">
                    <a:moveTo>
                      <a:pt x="0" y="3051545"/>
                    </a:moveTo>
                    <a:lnTo>
                      <a:pt x="754912" y="0"/>
                    </a:lnTo>
                    <a:lnTo>
                      <a:pt x="963639" y="3051545"/>
                    </a:lnTo>
                    <a:lnTo>
                      <a:pt x="0" y="3051545"/>
                    </a:lnTo>
                    <a:close/>
                  </a:path>
                </a:pathLst>
              </a:custGeom>
              <a:gradFill>
                <a:gsLst>
                  <a:gs pos="27000">
                    <a:srgbClr val="5EAC3E"/>
                  </a:gs>
                  <a:gs pos="64000">
                    <a:srgbClr val="67BD42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950B3B0-8A92-4C5E-B968-43BD35D26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133" y="946483"/>
                <a:ext cx="2111973" cy="820275"/>
              </a:xfrm>
              <a:prstGeom prst="rect">
                <a:avLst/>
              </a:prstGeom>
            </p:spPr>
          </p:pic>
        </p:grp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2F14F70-9C54-43E1-82EA-D6E12FE88A86}"/>
                </a:ext>
              </a:extLst>
            </p:cNvPr>
            <p:cNvSpPr/>
            <p:nvPr/>
          </p:nvSpPr>
          <p:spPr>
            <a:xfrm rot="12173926">
              <a:off x="2705968" y="-442088"/>
              <a:ext cx="1014731" cy="597488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731" h="5974885">
                  <a:moveTo>
                    <a:pt x="0" y="5974885"/>
                  </a:moveTo>
                  <a:lnTo>
                    <a:pt x="789755" y="0"/>
                  </a:lnTo>
                  <a:lnTo>
                    <a:pt x="1014731" y="5549329"/>
                  </a:lnTo>
                  <a:lnTo>
                    <a:pt x="0" y="5974885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5710902" y="360708"/>
            <a:ext cx="3197491" cy="9808237"/>
          </a:xfrm>
          <a:custGeom>
            <a:avLst/>
            <a:gdLst>
              <a:gd name="connsiteX0" fmla="*/ 0 w 3293259"/>
              <a:gd name="connsiteY0" fmla="*/ 12192000 h 12192000"/>
              <a:gd name="connsiteX1" fmla="*/ 823315 w 3293259"/>
              <a:gd name="connsiteY1" fmla="*/ 0 h 12192000"/>
              <a:gd name="connsiteX2" fmla="*/ 3293259 w 3293259"/>
              <a:gd name="connsiteY2" fmla="*/ 0 h 12192000"/>
              <a:gd name="connsiteX3" fmla="*/ 2469944 w 3293259"/>
              <a:gd name="connsiteY3" fmla="*/ 12192000 h 12192000"/>
              <a:gd name="connsiteX4" fmla="*/ 0 w 3293259"/>
              <a:gd name="connsiteY4" fmla="*/ 12192000 h 12192000"/>
              <a:gd name="connsiteX0" fmla="*/ 0 w 3180964"/>
              <a:gd name="connsiteY0" fmla="*/ 12192000 h 12192000"/>
              <a:gd name="connsiteX1" fmla="*/ 823315 w 3180964"/>
              <a:gd name="connsiteY1" fmla="*/ 0 h 12192000"/>
              <a:gd name="connsiteX2" fmla="*/ 3180964 w 3180964"/>
              <a:gd name="connsiteY2" fmla="*/ 2727158 h 12192000"/>
              <a:gd name="connsiteX3" fmla="*/ 2469944 w 3180964"/>
              <a:gd name="connsiteY3" fmla="*/ 12192000 h 12192000"/>
              <a:gd name="connsiteX4" fmla="*/ 0 w 3180964"/>
              <a:gd name="connsiteY4" fmla="*/ 12192000 h 12192000"/>
              <a:gd name="connsiteX0" fmla="*/ 0 w 3180964"/>
              <a:gd name="connsiteY0" fmla="*/ 12192000 h 12192000"/>
              <a:gd name="connsiteX1" fmla="*/ 823315 w 3180964"/>
              <a:gd name="connsiteY1" fmla="*/ 0 h 12192000"/>
              <a:gd name="connsiteX2" fmla="*/ 1845459 w 3180964"/>
              <a:gd name="connsiteY2" fmla="*/ 1155032 h 12192000"/>
              <a:gd name="connsiteX3" fmla="*/ 3180964 w 3180964"/>
              <a:gd name="connsiteY3" fmla="*/ 2727158 h 12192000"/>
              <a:gd name="connsiteX4" fmla="*/ 2469944 w 3180964"/>
              <a:gd name="connsiteY4" fmla="*/ 12192000 h 12192000"/>
              <a:gd name="connsiteX5" fmla="*/ 0 w 3180964"/>
              <a:gd name="connsiteY5" fmla="*/ 12192000 h 12192000"/>
              <a:gd name="connsiteX0" fmla="*/ 0 w 3180964"/>
              <a:gd name="connsiteY0" fmla="*/ 12192000 h 12192000"/>
              <a:gd name="connsiteX1" fmla="*/ 823315 w 3180964"/>
              <a:gd name="connsiteY1" fmla="*/ 0 h 12192000"/>
              <a:gd name="connsiteX2" fmla="*/ 2743817 w 3180964"/>
              <a:gd name="connsiteY2" fmla="*/ 2358190 h 12192000"/>
              <a:gd name="connsiteX3" fmla="*/ 3180964 w 3180964"/>
              <a:gd name="connsiteY3" fmla="*/ 2727158 h 12192000"/>
              <a:gd name="connsiteX4" fmla="*/ 2469944 w 3180964"/>
              <a:gd name="connsiteY4" fmla="*/ 12192000 h 12192000"/>
              <a:gd name="connsiteX5" fmla="*/ 0 w 3180964"/>
              <a:gd name="connsiteY5" fmla="*/ 12192000 h 12192000"/>
              <a:gd name="connsiteX0" fmla="*/ 26917 w 3207881"/>
              <a:gd name="connsiteY0" fmla="*/ 9833810 h 9833810"/>
              <a:gd name="connsiteX1" fmla="*/ 0 w 3207881"/>
              <a:gd name="connsiteY1" fmla="*/ 240631 h 9833810"/>
              <a:gd name="connsiteX2" fmla="*/ 2770734 w 3207881"/>
              <a:gd name="connsiteY2" fmla="*/ 0 h 9833810"/>
              <a:gd name="connsiteX3" fmla="*/ 3207881 w 3207881"/>
              <a:gd name="connsiteY3" fmla="*/ 368968 h 9833810"/>
              <a:gd name="connsiteX4" fmla="*/ 2496861 w 3207881"/>
              <a:gd name="connsiteY4" fmla="*/ 9833810 h 9833810"/>
              <a:gd name="connsiteX5" fmla="*/ 26917 w 3207881"/>
              <a:gd name="connsiteY5" fmla="*/ 9833810 h 9833810"/>
              <a:gd name="connsiteX0" fmla="*/ 26917 w 3218756"/>
              <a:gd name="connsiteY0" fmla="*/ 9833810 h 9833810"/>
              <a:gd name="connsiteX1" fmla="*/ 0 w 3218756"/>
              <a:gd name="connsiteY1" fmla="*/ 240631 h 9833810"/>
              <a:gd name="connsiteX2" fmla="*/ 2770734 w 3218756"/>
              <a:gd name="connsiteY2" fmla="*/ 0 h 9833810"/>
              <a:gd name="connsiteX3" fmla="*/ 3207881 w 3218756"/>
              <a:gd name="connsiteY3" fmla="*/ 368968 h 9833810"/>
              <a:gd name="connsiteX4" fmla="*/ 3218756 w 3218756"/>
              <a:gd name="connsiteY4" fmla="*/ 9801729 h 9833810"/>
              <a:gd name="connsiteX5" fmla="*/ 26917 w 3218756"/>
              <a:gd name="connsiteY5" fmla="*/ 9833810 h 9833810"/>
              <a:gd name="connsiteX0" fmla="*/ 26917 w 3218756"/>
              <a:gd name="connsiteY0" fmla="*/ 9833810 h 9833810"/>
              <a:gd name="connsiteX1" fmla="*/ 0 w 3218756"/>
              <a:gd name="connsiteY1" fmla="*/ 240631 h 9833810"/>
              <a:gd name="connsiteX2" fmla="*/ 2770734 w 3218756"/>
              <a:gd name="connsiteY2" fmla="*/ 0 h 9833810"/>
              <a:gd name="connsiteX3" fmla="*/ 3207881 w 3218756"/>
              <a:gd name="connsiteY3" fmla="*/ 304800 h 9833810"/>
              <a:gd name="connsiteX4" fmla="*/ 3218756 w 3218756"/>
              <a:gd name="connsiteY4" fmla="*/ 9801729 h 9833810"/>
              <a:gd name="connsiteX5" fmla="*/ 26917 w 3218756"/>
              <a:gd name="connsiteY5" fmla="*/ 9833810 h 9833810"/>
              <a:gd name="connsiteX0" fmla="*/ 26917 w 3218756"/>
              <a:gd name="connsiteY0" fmla="*/ 9769641 h 9769641"/>
              <a:gd name="connsiteX1" fmla="*/ 0 w 3218756"/>
              <a:gd name="connsiteY1" fmla="*/ 176462 h 9769641"/>
              <a:gd name="connsiteX2" fmla="*/ 2738650 w 3218756"/>
              <a:gd name="connsiteY2" fmla="*/ 0 h 9769641"/>
              <a:gd name="connsiteX3" fmla="*/ 3207881 w 3218756"/>
              <a:gd name="connsiteY3" fmla="*/ 240631 h 9769641"/>
              <a:gd name="connsiteX4" fmla="*/ 3218756 w 3218756"/>
              <a:gd name="connsiteY4" fmla="*/ 9737560 h 9769641"/>
              <a:gd name="connsiteX5" fmla="*/ 26917 w 3218756"/>
              <a:gd name="connsiteY5" fmla="*/ 9769641 h 9769641"/>
              <a:gd name="connsiteX0" fmla="*/ 26917 w 3218756"/>
              <a:gd name="connsiteY0" fmla="*/ 9780861 h 9780861"/>
              <a:gd name="connsiteX1" fmla="*/ 0 w 3218756"/>
              <a:gd name="connsiteY1" fmla="*/ 187682 h 9780861"/>
              <a:gd name="connsiteX2" fmla="*/ 2772309 w 3218756"/>
              <a:gd name="connsiteY2" fmla="*/ 0 h 9780861"/>
              <a:gd name="connsiteX3" fmla="*/ 3207881 w 3218756"/>
              <a:gd name="connsiteY3" fmla="*/ 251851 h 9780861"/>
              <a:gd name="connsiteX4" fmla="*/ 3218756 w 3218756"/>
              <a:gd name="connsiteY4" fmla="*/ 9748780 h 9780861"/>
              <a:gd name="connsiteX5" fmla="*/ 26917 w 3218756"/>
              <a:gd name="connsiteY5" fmla="*/ 9780861 h 9780861"/>
              <a:gd name="connsiteX0" fmla="*/ 5652 w 3197491"/>
              <a:gd name="connsiteY0" fmla="*/ 9780861 h 9780861"/>
              <a:gd name="connsiteX1" fmla="*/ 0 w 3197491"/>
              <a:gd name="connsiteY1" fmla="*/ 187685 h 9780861"/>
              <a:gd name="connsiteX2" fmla="*/ 2751044 w 3197491"/>
              <a:gd name="connsiteY2" fmla="*/ 0 h 9780861"/>
              <a:gd name="connsiteX3" fmla="*/ 3186616 w 3197491"/>
              <a:gd name="connsiteY3" fmla="*/ 251851 h 9780861"/>
              <a:gd name="connsiteX4" fmla="*/ 3197491 w 3197491"/>
              <a:gd name="connsiteY4" fmla="*/ 9748780 h 9780861"/>
              <a:gd name="connsiteX5" fmla="*/ 5652 w 3197491"/>
              <a:gd name="connsiteY5" fmla="*/ 9780861 h 9780861"/>
              <a:gd name="connsiteX0" fmla="*/ 11262 w 3203101"/>
              <a:gd name="connsiteY0" fmla="*/ 9780861 h 9780861"/>
              <a:gd name="connsiteX1" fmla="*/ 0 w 3203101"/>
              <a:gd name="connsiteY1" fmla="*/ 215734 h 9780861"/>
              <a:gd name="connsiteX2" fmla="*/ 2756654 w 3203101"/>
              <a:gd name="connsiteY2" fmla="*/ 0 h 9780861"/>
              <a:gd name="connsiteX3" fmla="*/ 3192226 w 3203101"/>
              <a:gd name="connsiteY3" fmla="*/ 251851 h 9780861"/>
              <a:gd name="connsiteX4" fmla="*/ 3203101 w 3203101"/>
              <a:gd name="connsiteY4" fmla="*/ 9748780 h 9780861"/>
              <a:gd name="connsiteX5" fmla="*/ 11262 w 3203101"/>
              <a:gd name="connsiteY5" fmla="*/ 9780861 h 9780861"/>
              <a:gd name="connsiteX0" fmla="*/ 11262 w 3203101"/>
              <a:gd name="connsiteY0" fmla="*/ 9780861 h 9780861"/>
              <a:gd name="connsiteX1" fmla="*/ 0 w 3203101"/>
              <a:gd name="connsiteY1" fmla="*/ 198905 h 9780861"/>
              <a:gd name="connsiteX2" fmla="*/ 2756654 w 3203101"/>
              <a:gd name="connsiteY2" fmla="*/ 0 h 9780861"/>
              <a:gd name="connsiteX3" fmla="*/ 3192226 w 3203101"/>
              <a:gd name="connsiteY3" fmla="*/ 251851 h 9780861"/>
              <a:gd name="connsiteX4" fmla="*/ 3203101 w 3203101"/>
              <a:gd name="connsiteY4" fmla="*/ 9748780 h 9780861"/>
              <a:gd name="connsiteX5" fmla="*/ 11262 w 3203101"/>
              <a:gd name="connsiteY5" fmla="*/ 9780861 h 9780861"/>
              <a:gd name="connsiteX0" fmla="*/ 11262 w 3203101"/>
              <a:gd name="connsiteY0" fmla="*/ 9780861 h 9780861"/>
              <a:gd name="connsiteX1" fmla="*/ 0 w 3203101"/>
              <a:gd name="connsiteY1" fmla="*/ 198905 h 9780861"/>
              <a:gd name="connsiteX2" fmla="*/ 2756654 w 3203101"/>
              <a:gd name="connsiteY2" fmla="*/ 0 h 9780861"/>
              <a:gd name="connsiteX3" fmla="*/ 3192226 w 3203101"/>
              <a:gd name="connsiteY3" fmla="*/ 251851 h 9780861"/>
              <a:gd name="connsiteX4" fmla="*/ 3203101 w 3203101"/>
              <a:gd name="connsiteY4" fmla="*/ 9748780 h 9780861"/>
              <a:gd name="connsiteX5" fmla="*/ 11262 w 3203101"/>
              <a:gd name="connsiteY5" fmla="*/ 9780861 h 9780861"/>
              <a:gd name="connsiteX0" fmla="*/ 5652 w 3197491"/>
              <a:gd name="connsiteY0" fmla="*/ 9780861 h 9780861"/>
              <a:gd name="connsiteX1" fmla="*/ 0 w 3197491"/>
              <a:gd name="connsiteY1" fmla="*/ 176466 h 9780861"/>
              <a:gd name="connsiteX2" fmla="*/ 2751044 w 3197491"/>
              <a:gd name="connsiteY2" fmla="*/ 0 h 9780861"/>
              <a:gd name="connsiteX3" fmla="*/ 3186616 w 3197491"/>
              <a:gd name="connsiteY3" fmla="*/ 251851 h 9780861"/>
              <a:gd name="connsiteX4" fmla="*/ 3197491 w 3197491"/>
              <a:gd name="connsiteY4" fmla="*/ 9748780 h 9780861"/>
              <a:gd name="connsiteX5" fmla="*/ 5652 w 3197491"/>
              <a:gd name="connsiteY5" fmla="*/ 9780861 h 9780861"/>
              <a:gd name="connsiteX0" fmla="*/ 5652 w 3197491"/>
              <a:gd name="connsiteY0" fmla="*/ 9786471 h 9786471"/>
              <a:gd name="connsiteX1" fmla="*/ 0 w 3197491"/>
              <a:gd name="connsiteY1" fmla="*/ 182076 h 9786471"/>
              <a:gd name="connsiteX2" fmla="*/ 2756654 w 3197491"/>
              <a:gd name="connsiteY2" fmla="*/ 0 h 9786471"/>
              <a:gd name="connsiteX3" fmla="*/ 3186616 w 3197491"/>
              <a:gd name="connsiteY3" fmla="*/ 257461 h 9786471"/>
              <a:gd name="connsiteX4" fmla="*/ 3197491 w 3197491"/>
              <a:gd name="connsiteY4" fmla="*/ 9754390 h 9786471"/>
              <a:gd name="connsiteX5" fmla="*/ 5652 w 3197491"/>
              <a:gd name="connsiteY5" fmla="*/ 9786471 h 9786471"/>
              <a:gd name="connsiteX0" fmla="*/ 5652 w 3197491"/>
              <a:gd name="connsiteY0" fmla="*/ 9786471 h 9786471"/>
              <a:gd name="connsiteX1" fmla="*/ 0 w 3197491"/>
              <a:gd name="connsiteY1" fmla="*/ 170044 h 9786471"/>
              <a:gd name="connsiteX2" fmla="*/ 2756654 w 3197491"/>
              <a:gd name="connsiteY2" fmla="*/ 0 h 9786471"/>
              <a:gd name="connsiteX3" fmla="*/ 3186616 w 3197491"/>
              <a:gd name="connsiteY3" fmla="*/ 257461 h 9786471"/>
              <a:gd name="connsiteX4" fmla="*/ 3197491 w 3197491"/>
              <a:gd name="connsiteY4" fmla="*/ 9754390 h 9786471"/>
              <a:gd name="connsiteX5" fmla="*/ 5652 w 3197491"/>
              <a:gd name="connsiteY5" fmla="*/ 9786471 h 9786471"/>
              <a:gd name="connsiteX0" fmla="*/ 5652 w 3197491"/>
              <a:gd name="connsiteY0" fmla="*/ 9786471 h 9786471"/>
              <a:gd name="connsiteX1" fmla="*/ 0 w 3197491"/>
              <a:gd name="connsiteY1" fmla="*/ 194107 h 9786471"/>
              <a:gd name="connsiteX2" fmla="*/ 2756654 w 3197491"/>
              <a:gd name="connsiteY2" fmla="*/ 0 h 9786471"/>
              <a:gd name="connsiteX3" fmla="*/ 3186616 w 3197491"/>
              <a:gd name="connsiteY3" fmla="*/ 257461 h 9786471"/>
              <a:gd name="connsiteX4" fmla="*/ 3197491 w 3197491"/>
              <a:gd name="connsiteY4" fmla="*/ 9754390 h 9786471"/>
              <a:gd name="connsiteX5" fmla="*/ 5652 w 3197491"/>
              <a:gd name="connsiteY5" fmla="*/ 9786471 h 9786471"/>
              <a:gd name="connsiteX0" fmla="*/ 5652 w 3197491"/>
              <a:gd name="connsiteY0" fmla="*/ 9786471 h 9790182"/>
              <a:gd name="connsiteX1" fmla="*/ 0 w 3197491"/>
              <a:gd name="connsiteY1" fmla="*/ 194107 h 9790182"/>
              <a:gd name="connsiteX2" fmla="*/ 2756654 w 3197491"/>
              <a:gd name="connsiteY2" fmla="*/ 0 h 9790182"/>
              <a:gd name="connsiteX3" fmla="*/ 3186616 w 3197491"/>
              <a:gd name="connsiteY3" fmla="*/ 257461 h 9790182"/>
              <a:gd name="connsiteX4" fmla="*/ 3197491 w 3197491"/>
              <a:gd name="connsiteY4" fmla="*/ 9790182 h 9790182"/>
              <a:gd name="connsiteX5" fmla="*/ 5652 w 3197491"/>
              <a:gd name="connsiteY5" fmla="*/ 9786471 h 979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7491" h="9790182">
                <a:moveTo>
                  <a:pt x="5652" y="9786471"/>
                </a:moveTo>
                <a:cubicBezTo>
                  <a:pt x="-3320" y="6588745"/>
                  <a:pt x="8972" y="3391833"/>
                  <a:pt x="0" y="194107"/>
                </a:cubicBezTo>
                <a:lnTo>
                  <a:pt x="2756654" y="0"/>
                </a:lnTo>
                <a:lnTo>
                  <a:pt x="3186616" y="257461"/>
                </a:lnTo>
                <a:lnTo>
                  <a:pt x="3197491" y="9790182"/>
                </a:lnTo>
                <a:lnTo>
                  <a:pt x="5652" y="9786471"/>
                </a:lnTo>
                <a:close/>
              </a:path>
            </a:pathLst>
          </a:custGeom>
          <a:gradFill flip="none" rotWithShape="1">
            <a:gsLst>
              <a:gs pos="98030">
                <a:schemeClr val="bg1">
                  <a:alpha val="0"/>
                </a:schemeClr>
              </a:gs>
              <a:gs pos="80000">
                <a:srgbClr val="FFFFFF">
                  <a:alpha val="47000"/>
                </a:srgbClr>
              </a:gs>
              <a:gs pos="45000">
                <a:schemeClr val="bg1"/>
              </a:gs>
            </a:gsLst>
            <a:lin ang="21594000" scaled="0"/>
            <a:tileRect/>
          </a:gradFill>
          <a:ln w="19050">
            <a:noFill/>
          </a:ln>
        </p:spPr>
        <p:txBody>
          <a:bodyPr rot="0" spcFirstLastPara="0" vertOverflow="overflow" horzOverflow="overflow" vert="horz" wrap="square" lIns="454941" tIns="37851" rIns="75702" bIns="7279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>
              <a:buClr>
                <a:schemeClr val="bg1"/>
              </a:buClr>
            </a:pPr>
            <a:r>
              <a:rPr lang="en-US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877338" y="4429621"/>
            <a:ext cx="5504500" cy="2262007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0000"/>
              </a:lnSpc>
              <a:defRPr sz="4800" b="0" i="0" cap="all" baseline="0">
                <a:solidFill>
                  <a:schemeClr val="tx1"/>
                </a:solidFill>
                <a:effectLst/>
                <a:latin typeface="+mj-lt"/>
                <a:ea typeface="DIN Pro Black" charset="0"/>
                <a:cs typeface="DIN Pro Black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</a:t>
            </a: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964063" y="5611024"/>
            <a:ext cx="2926080" cy="246221"/>
          </a:xfrm>
        </p:spPr>
        <p:txBody>
          <a:bodyPr wrap="square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64063" y="5891811"/>
            <a:ext cx="2926080" cy="221599"/>
          </a:xfrm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Presenter’s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92663" y="6271411"/>
            <a:ext cx="2468880" cy="193899"/>
          </a:xfrm>
        </p:spPr>
        <p:txBody>
          <a:bodyPr wrap="squar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DD86703-6F1E-40F2-8E18-356D4E92C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0388268" y="4150992"/>
            <a:ext cx="18288" cy="27432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A6755E2-68D0-4887-A72E-4FEB2FC898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6525" y="6557190"/>
            <a:ext cx="2743200" cy="1828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500"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54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74482-5A7A-42E8-A55B-2B79C89DF7CD}"/>
              </a:ext>
            </a:extLst>
          </p:cNvPr>
          <p:cNvGrpSpPr/>
          <p:nvPr/>
        </p:nvGrpSpPr>
        <p:grpSpPr>
          <a:xfrm>
            <a:off x="1" y="-442088"/>
            <a:ext cx="3898232" cy="7312120"/>
            <a:chOff x="1" y="-442088"/>
            <a:chExt cx="3898232" cy="7312120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7FF789E-486F-4C2E-9D16-5E35C8FB8787}"/>
                </a:ext>
              </a:extLst>
            </p:cNvPr>
            <p:cNvSpPr/>
            <p:nvPr/>
          </p:nvSpPr>
          <p:spPr>
            <a:xfrm>
              <a:off x="1" y="-12032"/>
              <a:ext cx="3898232" cy="687714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714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6951519" y="3543847"/>
                    <a:pt x="6255328" y="5041232"/>
                  </a:cubicBezTo>
                  <a:cubicBezTo>
                    <a:pt x="6698673" y="6357413"/>
                    <a:pt x="6282143" y="5425879"/>
                    <a:pt x="6808614" y="68771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5DDAA3-EE5F-4DE5-A70D-7AF0BF397FDF}"/>
                </a:ext>
              </a:extLst>
            </p:cNvPr>
            <p:cNvGrpSpPr/>
            <p:nvPr/>
          </p:nvGrpSpPr>
          <p:grpSpPr>
            <a:xfrm>
              <a:off x="819916" y="-442088"/>
              <a:ext cx="2900783" cy="7312120"/>
              <a:chOff x="5192691" y="-436277"/>
              <a:chExt cx="2900783" cy="7312120"/>
            </a:xfrm>
          </p:grpSpPr>
          <p:sp>
            <p:nvSpPr>
              <p:cNvPr id="17" name="Right Triangle 3">
                <a:extLst>
                  <a:ext uri="{FF2B5EF4-FFF2-40B4-BE49-F238E27FC236}">
                    <a16:creationId xmlns:a16="http://schemas.microsoft.com/office/drawing/2014/main" id="{D96C8D74-86E3-410B-B30E-AC2092CF0437}"/>
                  </a:ext>
                </a:extLst>
              </p:cNvPr>
              <p:cNvSpPr/>
              <p:nvPr/>
            </p:nvSpPr>
            <p:spPr>
              <a:xfrm flipH="1">
                <a:off x="5192691" y="4248202"/>
                <a:ext cx="1505899" cy="2626242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5899" h="2626242">
                    <a:moveTo>
                      <a:pt x="350874" y="2626242"/>
                    </a:moveTo>
                    <a:lnTo>
                      <a:pt x="0" y="0"/>
                    </a:lnTo>
                    <a:lnTo>
                      <a:pt x="1505899" y="2626242"/>
                    </a:lnTo>
                    <a:lnTo>
                      <a:pt x="350874" y="2626242"/>
                    </a:lnTo>
                    <a:close/>
                  </a:path>
                </a:pathLst>
              </a:custGeom>
              <a:gradFill>
                <a:gsLst>
                  <a:gs pos="2000">
                    <a:srgbClr val="62B53F"/>
                  </a:gs>
                  <a:gs pos="52000">
                    <a:srgbClr val="529533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ight Triangle 3">
                <a:extLst>
                  <a:ext uri="{FF2B5EF4-FFF2-40B4-BE49-F238E27FC236}">
                    <a16:creationId xmlns:a16="http://schemas.microsoft.com/office/drawing/2014/main" id="{661AD5E9-89E6-47DA-8230-48C561B96C44}"/>
                  </a:ext>
                </a:extLst>
              </p:cNvPr>
              <p:cNvSpPr/>
              <p:nvPr/>
            </p:nvSpPr>
            <p:spPr>
              <a:xfrm>
                <a:off x="6009662" y="3824298"/>
                <a:ext cx="963639" cy="3051545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  <a:gd name="connsiteX0" fmla="*/ 0 w 1155025"/>
                  <a:gd name="connsiteY0" fmla="*/ 3051545 h 3051545"/>
                  <a:gd name="connsiteX1" fmla="*/ 733647 w 1155025"/>
                  <a:gd name="connsiteY1" fmla="*/ 0 h 3051545"/>
                  <a:gd name="connsiteX2" fmla="*/ 1155025 w 1155025"/>
                  <a:gd name="connsiteY2" fmla="*/ 3051545 h 3051545"/>
                  <a:gd name="connsiteX3" fmla="*/ 0 w 1155025"/>
                  <a:gd name="connsiteY3" fmla="*/ 3051545 h 3051545"/>
                  <a:gd name="connsiteX0" fmla="*/ 0 w 963639"/>
                  <a:gd name="connsiteY0" fmla="*/ 3051545 h 3051545"/>
                  <a:gd name="connsiteX1" fmla="*/ 733647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963639"/>
                  <a:gd name="connsiteY0" fmla="*/ 3051545 h 3051545"/>
                  <a:gd name="connsiteX1" fmla="*/ 754912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3639" h="3051545">
                    <a:moveTo>
                      <a:pt x="0" y="3051545"/>
                    </a:moveTo>
                    <a:lnTo>
                      <a:pt x="754912" y="0"/>
                    </a:lnTo>
                    <a:lnTo>
                      <a:pt x="963639" y="3051545"/>
                    </a:lnTo>
                    <a:lnTo>
                      <a:pt x="0" y="3051545"/>
                    </a:lnTo>
                    <a:close/>
                  </a:path>
                </a:pathLst>
              </a:custGeom>
              <a:gradFill>
                <a:gsLst>
                  <a:gs pos="27000">
                    <a:srgbClr val="5EAC3E"/>
                  </a:gs>
                  <a:gs pos="64000">
                    <a:srgbClr val="67BD42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ight Triangle 3">
                <a:extLst>
                  <a:ext uri="{FF2B5EF4-FFF2-40B4-BE49-F238E27FC236}">
                    <a16:creationId xmlns:a16="http://schemas.microsoft.com/office/drawing/2014/main" id="{A7348C05-05B2-4D8B-8B2A-370D98103528}"/>
                  </a:ext>
                </a:extLst>
              </p:cNvPr>
              <p:cNvSpPr/>
              <p:nvPr/>
            </p:nvSpPr>
            <p:spPr>
              <a:xfrm rot="12173926">
                <a:off x="7078743" y="-436277"/>
                <a:ext cx="1014731" cy="5974885"/>
              </a:xfrm>
              <a:custGeom>
                <a:avLst/>
                <a:gdLst>
                  <a:gd name="connsiteX0" fmla="*/ 0 w 1155025"/>
                  <a:gd name="connsiteY0" fmla="*/ 2849526 h 2849526"/>
                  <a:gd name="connsiteX1" fmla="*/ 0 w 1155025"/>
                  <a:gd name="connsiteY1" fmla="*/ 0 h 2849526"/>
                  <a:gd name="connsiteX2" fmla="*/ 1155025 w 1155025"/>
                  <a:gd name="connsiteY2" fmla="*/ 2849526 h 2849526"/>
                  <a:gd name="connsiteX3" fmla="*/ 0 w 1155025"/>
                  <a:gd name="connsiteY3" fmla="*/ 2849526 h 2849526"/>
                  <a:gd name="connsiteX0" fmla="*/ 606055 w 1761080"/>
                  <a:gd name="connsiteY0" fmla="*/ 2870791 h 2870791"/>
                  <a:gd name="connsiteX1" fmla="*/ 0 w 1761080"/>
                  <a:gd name="connsiteY1" fmla="*/ 0 h 2870791"/>
                  <a:gd name="connsiteX2" fmla="*/ 1761080 w 1761080"/>
                  <a:gd name="connsiteY2" fmla="*/ 2870791 h 2870791"/>
                  <a:gd name="connsiteX3" fmla="*/ 606055 w 1761080"/>
                  <a:gd name="connsiteY3" fmla="*/ 2870791 h 2870791"/>
                  <a:gd name="connsiteX0" fmla="*/ 350874 w 1505899"/>
                  <a:gd name="connsiteY0" fmla="*/ 2626242 h 2626242"/>
                  <a:gd name="connsiteX1" fmla="*/ 0 w 1505899"/>
                  <a:gd name="connsiteY1" fmla="*/ 0 h 2626242"/>
                  <a:gd name="connsiteX2" fmla="*/ 1505899 w 1505899"/>
                  <a:gd name="connsiteY2" fmla="*/ 2626242 h 2626242"/>
                  <a:gd name="connsiteX3" fmla="*/ 350874 w 1505899"/>
                  <a:gd name="connsiteY3" fmla="*/ 2626242 h 2626242"/>
                  <a:gd name="connsiteX0" fmla="*/ 0 w 1155025"/>
                  <a:gd name="connsiteY0" fmla="*/ 3051545 h 3051545"/>
                  <a:gd name="connsiteX1" fmla="*/ 733647 w 1155025"/>
                  <a:gd name="connsiteY1" fmla="*/ 0 h 3051545"/>
                  <a:gd name="connsiteX2" fmla="*/ 1155025 w 1155025"/>
                  <a:gd name="connsiteY2" fmla="*/ 3051545 h 3051545"/>
                  <a:gd name="connsiteX3" fmla="*/ 0 w 1155025"/>
                  <a:gd name="connsiteY3" fmla="*/ 3051545 h 3051545"/>
                  <a:gd name="connsiteX0" fmla="*/ 0 w 963639"/>
                  <a:gd name="connsiteY0" fmla="*/ 3051545 h 3051545"/>
                  <a:gd name="connsiteX1" fmla="*/ 733647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963639"/>
                  <a:gd name="connsiteY0" fmla="*/ 3051545 h 3051545"/>
                  <a:gd name="connsiteX1" fmla="*/ 754912 w 963639"/>
                  <a:gd name="connsiteY1" fmla="*/ 0 h 3051545"/>
                  <a:gd name="connsiteX2" fmla="*/ 963639 w 963639"/>
                  <a:gd name="connsiteY2" fmla="*/ 3051545 h 3051545"/>
                  <a:gd name="connsiteX3" fmla="*/ 0 w 963639"/>
                  <a:gd name="connsiteY3" fmla="*/ 3051545 h 3051545"/>
                  <a:gd name="connsiteX0" fmla="*/ 0 w 1014731"/>
                  <a:gd name="connsiteY0" fmla="*/ 3477101 h 3477101"/>
                  <a:gd name="connsiteX1" fmla="*/ 806004 w 1014731"/>
                  <a:gd name="connsiteY1" fmla="*/ 0 h 3477101"/>
                  <a:gd name="connsiteX2" fmla="*/ 1014731 w 1014731"/>
                  <a:gd name="connsiteY2" fmla="*/ 3051545 h 3477101"/>
                  <a:gd name="connsiteX3" fmla="*/ 0 w 1014731"/>
                  <a:gd name="connsiteY3" fmla="*/ 3477101 h 3477101"/>
                  <a:gd name="connsiteX0" fmla="*/ 0 w 1014731"/>
                  <a:gd name="connsiteY0" fmla="*/ 5974885 h 5974885"/>
                  <a:gd name="connsiteX1" fmla="*/ 789755 w 1014731"/>
                  <a:gd name="connsiteY1" fmla="*/ 0 h 5974885"/>
                  <a:gd name="connsiteX2" fmla="*/ 1014731 w 1014731"/>
                  <a:gd name="connsiteY2" fmla="*/ 5549329 h 5974885"/>
                  <a:gd name="connsiteX3" fmla="*/ 0 w 1014731"/>
                  <a:gd name="connsiteY3" fmla="*/ 5974885 h 597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731" h="5974885">
                    <a:moveTo>
                      <a:pt x="0" y="5974885"/>
                    </a:moveTo>
                    <a:lnTo>
                      <a:pt x="789755" y="0"/>
                    </a:lnTo>
                    <a:lnTo>
                      <a:pt x="1014731" y="5549329"/>
                    </a:lnTo>
                    <a:lnTo>
                      <a:pt x="0" y="5974885"/>
                    </a:lnTo>
                    <a:close/>
                  </a:path>
                </a:pathLst>
              </a:custGeom>
              <a:gradFill>
                <a:gsLst>
                  <a:gs pos="34000">
                    <a:schemeClr val="bg2"/>
                  </a:gs>
                  <a:gs pos="100000">
                    <a:srgbClr val="5BA23C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11320847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223" y="980745"/>
            <a:ext cx="6113720" cy="5451953"/>
          </a:xfrm>
        </p:spPr>
        <p:txBody>
          <a:bodyPr anchor="ctr" anchorCtr="0">
            <a:noAutofit/>
          </a:bodyPr>
          <a:lstStyle>
            <a:lvl1pPr marL="274320" indent="-27432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58368" indent="-271463">
              <a:buClr>
                <a:schemeClr val="tx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 marL="914400" indent="-209550">
              <a:buClr>
                <a:schemeClr val="tx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3pPr>
            <a:lvl4pPr marL="1197864" indent="-209550">
              <a:buClr>
                <a:schemeClr val="tx1">
                  <a:lumMod val="75000"/>
                </a:schemeClr>
              </a:buClr>
              <a:defRPr sz="1600" baseline="0">
                <a:solidFill>
                  <a:schemeClr val="tx1"/>
                </a:solidFill>
              </a:defRPr>
            </a:lvl4pPr>
            <a:lvl5pPr marL="1444752" indent="-182563">
              <a:buClr>
                <a:schemeClr val="tx1">
                  <a:lumMod val="75000"/>
                </a:schemeClr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0FC30-8DCC-413A-AA0E-582DE8338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6379CB8E-4EC2-4950-8A37-A893B5EE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E9822-25BA-4A9B-997C-17913F255ED0}"/>
              </a:ext>
            </a:extLst>
          </p:cNvPr>
          <p:cNvSpPr txBox="1"/>
          <p:nvPr/>
        </p:nvSpPr>
        <p:spPr bwMode="white">
          <a:xfrm>
            <a:off x="515532" y="2105269"/>
            <a:ext cx="1810284" cy="435935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946747-AE9D-4CCE-8150-606B07C8A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5" y="558761"/>
            <a:ext cx="2445418" cy="1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9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3715" y="1222375"/>
            <a:ext cx="5430358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1143" y="1222375"/>
            <a:ext cx="5431536" cy="4956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C2164E37-B9EF-4F5C-BAC3-99D4D9B95273}"/>
              </a:ext>
            </a:extLst>
          </p:cNvPr>
          <p:cNvSpPr/>
          <p:nvPr/>
        </p:nvSpPr>
        <p:spPr>
          <a:xfrm>
            <a:off x="0" y="6458381"/>
            <a:ext cx="10332720" cy="399619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445847A-EA61-43F6-AC67-FDC7D6323393}"/>
              </a:ext>
            </a:extLst>
          </p:cNvPr>
          <p:cNvSpPr/>
          <p:nvPr/>
        </p:nvSpPr>
        <p:spPr>
          <a:xfrm flipH="1">
            <a:off x="1859280" y="6463405"/>
            <a:ext cx="10332720" cy="399619"/>
          </a:xfrm>
          <a:prstGeom prst="rtTriangle">
            <a:avLst/>
          </a:prstGeom>
          <a:gradFill>
            <a:gsLst>
              <a:gs pos="2000">
                <a:schemeClr val="bg2">
                  <a:lumMod val="50000"/>
                </a:schemeClr>
              </a:gs>
              <a:gs pos="33000">
                <a:schemeClr val="bg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940" y="352321"/>
            <a:ext cx="10259568" cy="344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953" y="1222375"/>
            <a:ext cx="10879943" cy="4956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ltGray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650" r:id="rId2"/>
    <p:sldLayoutId id="2147483703" r:id="rId3"/>
    <p:sldLayoutId id="2147483805" r:id="rId4"/>
    <p:sldLayoutId id="2147483708" r:id="rId5"/>
    <p:sldLayoutId id="2147483725" r:id="rId6"/>
    <p:sldLayoutId id="2147483654" r:id="rId7"/>
    <p:sldLayoutId id="2147483716" r:id="rId8"/>
    <p:sldLayoutId id="2147483652" r:id="rId9"/>
    <p:sldLayoutId id="2147483653" r:id="rId10"/>
    <p:sldLayoutId id="2147483657" r:id="rId11"/>
    <p:sldLayoutId id="2147483656" r:id="rId12"/>
    <p:sldLayoutId id="2147483807" r:id="rId13"/>
    <p:sldLayoutId id="2147483810" r:id="rId14"/>
    <p:sldLayoutId id="2147483767" r:id="rId15"/>
    <p:sldLayoutId id="2147483754" r:id="rId16"/>
    <p:sldLayoutId id="2147483686" r:id="rId17"/>
    <p:sldLayoutId id="2147483769" r:id="rId18"/>
    <p:sldLayoutId id="2147483768" r:id="rId19"/>
    <p:sldLayoutId id="2147483701" r:id="rId20"/>
    <p:sldLayoutId id="2147483811" r:id="rId2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2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3582" indent="-273582" algn="l" defTabSz="1086775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71694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10312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64" indent="-210312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4752" indent="-18288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FREESTYLE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06940" y="809626"/>
            <a:ext cx="10108660" cy="29733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Rapidly create high-quality freeform surface geometry using primitive shape manipulation</a:t>
            </a:r>
          </a:p>
        </p:txBody>
      </p:sp>
      <p:pic>
        <p:nvPicPr>
          <p:cNvPr id="11" name="Picture 12" descr="D:\000 - CAD Sales Enablement\000 - FY16 CAD Core Plays\FY16 Direct Package Upgrade Play\images\k2-_c2dd42d4-7b87-4ba4-80b0-5cc22df51c08.v1.jpg-f837c11ccd6c69d2c7e82c06819262b67a087d3b-optim-450x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3192" y="3099885"/>
            <a:ext cx="2642828" cy="1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000 - CAD Sales Enablement\000 - FY16 CAD Core Plays\FY16 Direct Package Upgrade Play\images\-font-b-Bicycle-b-font-font-b-grips-b-font-vice-to-mountain-bike-handle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6138" y="1653855"/>
            <a:ext cx="2916941" cy="15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000 - CAD Sales Enablement\000 - FY16 CAD Core Plays\FY16 Direct Package Upgrade Play\images\LCA-210_Ergonomic_Pistol_Grip_Digital_Tire_Gaug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7388">
            <a:off x="9070070" y="4297285"/>
            <a:ext cx="2729075" cy="27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2A3BD4-B6E1-44F9-98A0-1F11B50F847B}"/>
              </a:ext>
            </a:extLst>
          </p:cNvPr>
          <p:cNvGrpSpPr/>
          <p:nvPr/>
        </p:nvGrpSpPr>
        <p:grpSpPr>
          <a:xfrm>
            <a:off x="5996189" y="2249801"/>
            <a:ext cx="3392942" cy="2729743"/>
            <a:chOff x="5021512" y="1807038"/>
            <a:chExt cx="3759581" cy="3024719"/>
          </a:xfrm>
        </p:grpSpPr>
        <p:pic>
          <p:nvPicPr>
            <p:cNvPr id="10" name="Picture 9" descr="trace_sketch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1512" y="2302689"/>
              <a:ext cx="2715891" cy="2529068"/>
            </a:xfrm>
            <a:prstGeom prst="rect">
              <a:avLst/>
            </a:prstGeom>
          </p:spPr>
        </p:pic>
        <p:pic>
          <p:nvPicPr>
            <p:cNvPr id="15" name="Picture 14" descr="FAUCET_SHADE_WITH_EDGE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2540" y="1807038"/>
              <a:ext cx="2638553" cy="175096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963194B-F971-4715-8570-65EED9091961}"/>
              </a:ext>
            </a:extLst>
          </p:cNvPr>
          <p:cNvSpPr/>
          <p:nvPr/>
        </p:nvSpPr>
        <p:spPr>
          <a:xfrm>
            <a:off x="406940" y="1636246"/>
            <a:ext cx="1510147" cy="524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 dirty="0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E5B456-FB34-4D29-91A3-5D844C6C0FF5}"/>
              </a:ext>
            </a:extLst>
          </p:cNvPr>
          <p:cNvSpPr/>
          <p:nvPr/>
        </p:nvSpPr>
        <p:spPr>
          <a:xfrm>
            <a:off x="2057795" y="1636246"/>
            <a:ext cx="5699971" cy="52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Any customer that creates freeform surface geometry to satisfy aesthetic, ergonomic and functional design requirements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48839-79F2-4392-B471-47A7859C33ED}"/>
              </a:ext>
            </a:extLst>
          </p:cNvPr>
          <p:cNvSpPr/>
          <p:nvPr/>
        </p:nvSpPr>
        <p:spPr>
          <a:xfrm>
            <a:off x="406940" y="2242033"/>
            <a:ext cx="1510147" cy="984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 dirty="0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21063D-166D-4A96-A01F-4D06F23BEE85}"/>
              </a:ext>
            </a:extLst>
          </p:cNvPr>
          <p:cNvSpPr/>
          <p:nvPr/>
        </p:nvSpPr>
        <p:spPr>
          <a:xfrm>
            <a:off x="2057796" y="2242033"/>
            <a:ext cx="3601922" cy="984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Improve product styling and competitive differentiation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8DF060-82B0-48BA-81F5-C1610E0440D2}"/>
              </a:ext>
            </a:extLst>
          </p:cNvPr>
          <p:cNvSpPr/>
          <p:nvPr/>
        </p:nvSpPr>
        <p:spPr>
          <a:xfrm>
            <a:off x="406940" y="3307896"/>
            <a:ext cx="1510147" cy="7461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 dirty="0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CD5A98-D819-4AD1-B260-32D1C625D7CD}"/>
              </a:ext>
            </a:extLst>
          </p:cNvPr>
          <p:cNvSpPr/>
          <p:nvPr/>
        </p:nvSpPr>
        <p:spPr>
          <a:xfrm>
            <a:off x="2057796" y="3307896"/>
            <a:ext cx="3079711" cy="746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Conceptual design</a:t>
            </a:r>
          </a:p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Freeform and stylized surface creation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8E9F33-D04D-42DB-AEA3-56897B950C5A}"/>
              </a:ext>
            </a:extLst>
          </p:cNvPr>
          <p:cNvSpPr/>
          <p:nvPr/>
        </p:nvSpPr>
        <p:spPr>
          <a:xfrm>
            <a:off x="406940" y="4142210"/>
            <a:ext cx="1510147" cy="185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 dirty="0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A8FFBB-F2AA-45AB-8C55-AE6A7601BBC9}"/>
              </a:ext>
            </a:extLst>
          </p:cNvPr>
          <p:cNvSpPr/>
          <p:nvPr/>
        </p:nvSpPr>
        <p:spPr>
          <a:xfrm>
            <a:off x="2057795" y="4142210"/>
            <a:ext cx="5128671" cy="185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Fast creation of high-quality surface geometry</a:t>
            </a:r>
          </a:p>
          <a:p>
            <a:pPr marL="527050" lvl="2" indent="-285750">
              <a:buFont typeface="Century Gothic" panose="020B0502020202020204" pitchFamily="34" charset="0"/>
              <a:buChar char="−"/>
            </a:pPr>
            <a:r>
              <a:rPr lang="en-US" sz="1400" dirty="0">
                <a:solidFill>
                  <a:schemeClr val="tx1"/>
                </a:solidFill>
              </a:rPr>
              <a:t>Directly manipulate primitive shapes to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create surface geometry</a:t>
            </a:r>
          </a:p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Enable novice users to create high-quality stylized surface geometry</a:t>
            </a:r>
          </a:p>
          <a:p>
            <a:pPr marL="527050" lvl="2" indent="-285750">
              <a:buFont typeface="Century Gothic" panose="020B0502020202020204" pitchFamily="34" charset="0"/>
              <a:buChar char="−"/>
            </a:pPr>
            <a:r>
              <a:rPr lang="en-US" sz="1400" dirty="0">
                <a:solidFill>
                  <a:schemeClr val="tx1"/>
                </a:solidFill>
              </a:rPr>
              <a:t>No need to define curves and surfaces</a:t>
            </a:r>
          </a:p>
          <a:p>
            <a:pPr marL="527050" lvl="2" indent="-285750">
              <a:buFont typeface="Century Gothic" panose="020B0502020202020204" pitchFamily="34" charset="0"/>
              <a:buChar char="−"/>
            </a:pPr>
            <a:r>
              <a:rPr lang="en-US" sz="1400" dirty="0">
                <a:solidFill>
                  <a:schemeClr val="tx1"/>
                </a:solidFill>
              </a:rPr>
              <a:t>No need to understand curve and patch structure</a:t>
            </a:r>
          </a:p>
          <a:p>
            <a:pPr marL="166688" lvl="1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Ability to align Freestyle geometry to external entities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0D6440-7C2B-4E31-A942-BBDFC37A4EC9}"/>
              </a:ext>
            </a:extLst>
          </p:cNvPr>
          <p:cNvCxnSpPr>
            <a:cxnSpLocks/>
          </p:cNvCxnSpPr>
          <p:nvPr/>
        </p:nvCxnSpPr>
        <p:spPr>
          <a:xfrm>
            <a:off x="2014072" y="1636246"/>
            <a:ext cx="0" cy="5246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A1D0FA-88C3-45D1-888A-E39BE10573B9}"/>
              </a:ext>
            </a:extLst>
          </p:cNvPr>
          <p:cNvCxnSpPr>
            <a:cxnSpLocks/>
          </p:cNvCxnSpPr>
          <p:nvPr/>
        </p:nvCxnSpPr>
        <p:spPr>
          <a:xfrm>
            <a:off x="2014072" y="2242032"/>
            <a:ext cx="0" cy="98422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D205E8-D049-4F28-A289-B1F5015A517A}"/>
              </a:ext>
            </a:extLst>
          </p:cNvPr>
          <p:cNvCxnSpPr>
            <a:cxnSpLocks/>
          </p:cNvCxnSpPr>
          <p:nvPr/>
        </p:nvCxnSpPr>
        <p:spPr>
          <a:xfrm>
            <a:off x="2014072" y="3307895"/>
            <a:ext cx="0" cy="74612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5652E0-5B5A-48FF-8726-9CDFB88CF40B}"/>
              </a:ext>
            </a:extLst>
          </p:cNvPr>
          <p:cNvCxnSpPr>
            <a:cxnSpLocks/>
          </p:cNvCxnSpPr>
          <p:nvPr/>
        </p:nvCxnSpPr>
        <p:spPr>
          <a:xfrm>
            <a:off x="2014072" y="4142210"/>
            <a:ext cx="0" cy="18587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FB3EE4B-BFD9-4689-ADCD-774773C28DE3}"/>
              </a:ext>
            </a:extLst>
          </p:cNvPr>
          <p:cNvSpPr/>
          <p:nvPr/>
        </p:nvSpPr>
        <p:spPr>
          <a:xfrm>
            <a:off x="3251200" y="1715911"/>
            <a:ext cx="821012" cy="4452626"/>
          </a:xfrm>
          <a:prstGeom prst="rect">
            <a:avLst/>
          </a:prstGeom>
          <a:solidFill>
            <a:srgbClr val="4D585A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B936B-8344-4DD7-907F-8979DF38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Freestyle Surfacing </a:t>
            </a:r>
            <a:r>
              <a:rPr lang="en-US" dirty="0"/>
              <a:t>– why do we need it?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7B142-BB50-415A-8D08-7A1EDEA0B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318" y="2087107"/>
            <a:ext cx="3055937" cy="4038600"/>
          </a:xfrm>
        </p:spPr>
        <p:txBody>
          <a:bodyPr/>
          <a:lstStyle/>
          <a:p>
            <a:pPr marL="0" lvl="0" indent="0" algn="ctr" defTabSz="1086485"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PTCRaleway" panose="020B0503030101060003" pitchFamily="34" charset="0"/>
              </a:rPr>
              <a:t>”Creo Parametric Freestyle Design, Flexible Modeling &amp; Technical Surfacing capabilities have </a:t>
            </a:r>
            <a:r>
              <a:rPr lang="en-US" sz="1600" b="1" dirty="0">
                <a:solidFill>
                  <a:schemeClr val="bg1"/>
                </a:solidFill>
                <a:latin typeface="PTCRaleway" panose="020B0503030101060003" pitchFamily="34" charset="0"/>
              </a:rPr>
              <a:t>helped us in reducing concept to product development time by 35%.”</a:t>
            </a:r>
          </a:p>
          <a:p>
            <a:pPr marL="0" lvl="0" indent="0" algn="r" defTabSz="1086485">
              <a:buNone/>
              <a:defRPr/>
            </a:pPr>
            <a:r>
              <a:rPr lang="en-US" sz="1600" b="1" i="1" dirty="0">
                <a:solidFill>
                  <a:schemeClr val="bg2"/>
                </a:solidFill>
                <a:latin typeface="PTCRaleway" panose="020B0503030101060003" pitchFamily="34" charset="0"/>
              </a:rPr>
              <a:t> Mr. </a:t>
            </a:r>
            <a:r>
              <a:rPr lang="en-US" sz="1600" b="1" i="1" dirty="0" err="1">
                <a:solidFill>
                  <a:schemeClr val="bg2"/>
                </a:solidFill>
                <a:latin typeface="PTCRaleway" panose="020B0503030101060003" pitchFamily="34" charset="0"/>
              </a:rPr>
              <a:t>Kumaravel</a:t>
            </a:r>
            <a:r>
              <a:rPr lang="en-US" sz="1600" b="1" i="1" dirty="0">
                <a:solidFill>
                  <a:schemeClr val="bg2"/>
                </a:solidFill>
                <a:latin typeface="PTCRaleway" panose="020B0503030101060003" pitchFamily="34" charset="0"/>
              </a:rPr>
              <a:t>. P</a:t>
            </a:r>
          </a:p>
          <a:p>
            <a:pPr marL="0" lvl="0" indent="0" algn="r" defTabSz="1086485">
              <a:spcBef>
                <a:spcPts val="0"/>
              </a:spcBef>
              <a:buNone/>
              <a:defRPr/>
            </a:pPr>
            <a:r>
              <a:rPr lang="en-US" sz="1200" i="1" dirty="0">
                <a:latin typeface="PTCRaleway" panose="020B0503030101060003" pitchFamily="34" charset="0"/>
              </a:rPr>
              <a:t>GM </a:t>
            </a:r>
          </a:p>
          <a:p>
            <a:pPr marL="0" lvl="0" indent="0" algn="r" defTabSz="1086485">
              <a:spcBef>
                <a:spcPts val="0"/>
              </a:spcBef>
              <a:buNone/>
              <a:defRPr/>
            </a:pPr>
            <a:r>
              <a:rPr lang="en-US" sz="1200" i="1" dirty="0" err="1">
                <a:latin typeface="PTCRaleway" panose="020B0503030101060003" pitchFamily="34" charset="0"/>
              </a:rPr>
              <a:t>Lampex</a:t>
            </a:r>
            <a:r>
              <a:rPr lang="en-US" sz="1200" i="1" dirty="0">
                <a:latin typeface="PTCRaleway" panose="020B0503030101060003" pitchFamily="34" charset="0"/>
              </a:rPr>
              <a:t> Electronics Limited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459ACD-4855-4731-800E-21CD824DD93C}"/>
              </a:ext>
            </a:extLst>
          </p:cNvPr>
          <p:cNvGrpSpPr/>
          <p:nvPr/>
        </p:nvGrpSpPr>
        <p:grpSpPr>
          <a:xfrm>
            <a:off x="765121" y="1485311"/>
            <a:ext cx="3143794" cy="1477328"/>
            <a:chOff x="1569720" y="1408894"/>
            <a:chExt cx="3143794" cy="147732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A00317-F0E7-4396-948F-004323B70448}"/>
                </a:ext>
              </a:extLst>
            </p:cNvPr>
            <p:cNvCxnSpPr>
              <a:cxnSpLocks/>
            </p:cNvCxnSpPr>
            <p:nvPr/>
          </p:nvCxnSpPr>
          <p:spPr>
            <a:xfrm>
              <a:off x="1569720" y="1960701"/>
              <a:ext cx="314379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CA5A1D08-BC8E-4F6D-B754-049EE031AB8E}"/>
                </a:ext>
              </a:extLst>
            </p:cNvPr>
            <p:cNvSpPr txBox="1">
              <a:spLocks/>
            </p:cNvSpPr>
            <p:nvPr/>
          </p:nvSpPr>
          <p:spPr>
            <a:xfrm>
              <a:off x="2859309" y="1408894"/>
              <a:ext cx="564616" cy="14773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None/>
                <a:defRPr sz="1900"/>
              </a:lvl1pPr>
              <a:lvl2pPr marL="386674" lvl="1" indent="0" algn="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None/>
                <a:defRPr sz="1500"/>
              </a:lvl2pPr>
              <a:lvl3pPr marL="914400" indent="-210312" defTabSz="1290546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Font typeface="Arial" pitchFamily="34" charset="0"/>
                <a:buChar char="•"/>
                <a:defRPr sz="1800"/>
              </a:lvl3pPr>
              <a:lvl4pPr marL="1197864" indent="-210312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Font typeface="Arial" pitchFamily="34" charset="0"/>
                <a:buChar char="–"/>
                <a:defRPr sz="1600" baseline="0"/>
              </a:lvl4pPr>
              <a:lvl5pPr marL="1444752" indent="-18288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Font typeface="Arial" pitchFamily="34" charset="0"/>
                <a:buChar char="»"/>
                <a:defRPr sz="1400" baseline="0"/>
              </a:lvl5pPr>
              <a:lvl6pPr marL="2988632" indent="-271694">
                <a:spcBef>
                  <a:spcPct val="20000"/>
                </a:spcBef>
                <a:buFont typeface="Arial" pitchFamily="34" charset="0"/>
                <a:buChar char="•"/>
                <a:defRPr sz="2400"/>
              </a:lvl6pPr>
              <a:lvl7pPr marL="3532020" indent="-271694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5408" indent="-271694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8796" indent="-271694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85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6CC04A"/>
                  </a:solidFill>
                  <a:effectLst/>
                  <a:uLnTx/>
                  <a:uFillTx/>
                  <a:latin typeface="PTCRaleway"/>
                  <a:ea typeface="+mn-ea"/>
                  <a:cs typeface="+mn-cs"/>
                </a:rPr>
                <a:t>“</a:t>
              </a:r>
            </a:p>
          </p:txBody>
        </p:sp>
      </p:grpSp>
      <p:pic>
        <p:nvPicPr>
          <p:cNvPr id="10" name="Picture 9" descr="A picture containing indoor, sitting, table, white&#10;&#10;Description automatically generated">
            <a:extLst>
              <a:ext uri="{FF2B5EF4-FFF2-40B4-BE49-F238E27FC236}">
                <a16:creationId xmlns:a16="http://schemas.microsoft.com/office/drawing/2014/main" id="{30379309-DB20-474F-918C-9AA615E224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8504" y="2356866"/>
            <a:ext cx="2564771" cy="3822960"/>
          </a:xfrm>
          <a:prstGeom prst="rect">
            <a:avLst/>
          </a:prstGeom>
        </p:spPr>
      </p:pic>
      <p:pic>
        <p:nvPicPr>
          <p:cNvPr id="12" name="Picture 11" descr="A picture containing necklace, red&#10;&#10;Description automatically generated">
            <a:extLst>
              <a:ext uri="{FF2B5EF4-FFF2-40B4-BE49-F238E27FC236}">
                <a16:creationId xmlns:a16="http://schemas.microsoft.com/office/drawing/2014/main" id="{B3696F44-6957-4347-9A45-EBE60D3E8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890" y="1332863"/>
            <a:ext cx="5003733" cy="39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PTC 2018">
      <a:dk1>
        <a:srgbClr val="3D4647"/>
      </a:dk1>
      <a:lt1>
        <a:srgbClr val="FFFFFF"/>
      </a:lt1>
      <a:dk2>
        <a:srgbClr val="C8C9C7"/>
      </a:dk2>
      <a:lt2>
        <a:srgbClr val="6CC04A"/>
      </a:lt2>
      <a:accent1>
        <a:srgbClr val="236192"/>
      </a:accent1>
      <a:accent2>
        <a:srgbClr val="00ACC8"/>
      </a:accent2>
      <a:accent3>
        <a:srgbClr val="F38B00"/>
      </a:accent3>
      <a:accent4>
        <a:srgbClr val="007A3E"/>
      </a:accent4>
      <a:accent5>
        <a:srgbClr val="F1B434"/>
      </a:accent5>
      <a:accent6>
        <a:srgbClr val="912F46"/>
      </a:accent6>
      <a:hlink>
        <a:srgbClr val="F1B434"/>
      </a:hlink>
      <a:folHlink>
        <a:srgbClr val="F1B4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800"/>
          </a:spcBef>
          <a:defRPr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Autofit/>
      </a:bodyPr>
      <a:lstStyle>
        <a:defPPr algn="l">
          <a:lnSpc>
            <a:spcPct val="90000"/>
          </a:lnSpc>
          <a:spcBef>
            <a:spcPts val="800"/>
          </a:spcBef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42F38A97-2FA8-42BB-92DE-E3D173FB20C4}" vid="{FB5F436E-3939-41F8-B1B6-D75DA452D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265</Words>
  <Application>Microsoft Office PowerPoint</Application>
  <PresentationFormat>Widescreen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Century Gothic</vt:lpstr>
      <vt:lpstr>Futura Std Medium</vt:lpstr>
      <vt:lpstr>PTCRaleway</vt:lpstr>
      <vt:lpstr>Default Theme</vt:lpstr>
      <vt:lpstr>CREO FREESTYLE DESIGN</vt:lpstr>
      <vt:lpstr>Freestyle Surfacing – why do we need 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2019-04-22T14:27:17Z</dcterms:created>
  <dcterms:modified xsi:type="dcterms:W3CDTF">2023-10-13T10:09:49Z</dcterms:modified>
</cp:coreProperties>
</file>