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8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397" autoAdjust="0"/>
  </p:normalViewPr>
  <p:slideViewPr>
    <p:cSldViewPr snapToGrid="0" snapToObjects="1">
      <p:cViewPr varScale="1">
        <p:scale>
          <a:sx n="110" d="100"/>
          <a:sy n="110" d="100"/>
        </p:scale>
        <p:origin x="864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DESIGN EXPLORATION EXTENSION (DEX)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90760" y="1211928"/>
            <a:ext cx="10781220" cy="33972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create and explore concepts and modeling alternatives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7207" y="2051481"/>
            <a:ext cx="6165693" cy="286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65F2CD-908E-492C-8C19-6251347AB3DD}"/>
              </a:ext>
            </a:extLst>
          </p:cNvPr>
          <p:cNvSpPr/>
          <p:nvPr/>
        </p:nvSpPr>
        <p:spPr>
          <a:xfrm>
            <a:off x="499300" y="1865449"/>
            <a:ext cx="151014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6794B-47A9-46B3-8836-7565A7BC6369}"/>
              </a:ext>
            </a:extLst>
          </p:cNvPr>
          <p:cNvSpPr/>
          <p:nvPr/>
        </p:nvSpPr>
        <p:spPr>
          <a:xfrm>
            <a:off x="2150155" y="1753689"/>
            <a:ext cx="4453842" cy="113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Every customer that strives to create and foster an environment that encourages design exploration, innovation and creativity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6464A-053F-4F42-93F3-1DE3C8CFAC68}"/>
              </a:ext>
            </a:extLst>
          </p:cNvPr>
          <p:cNvSpPr/>
          <p:nvPr/>
        </p:nvSpPr>
        <p:spPr>
          <a:xfrm>
            <a:off x="499300" y="2859322"/>
            <a:ext cx="151014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9A8981-7801-466C-AC53-6604E709A740}"/>
              </a:ext>
            </a:extLst>
          </p:cNvPr>
          <p:cNvSpPr/>
          <p:nvPr/>
        </p:nvSpPr>
        <p:spPr>
          <a:xfrm>
            <a:off x="2150157" y="2889802"/>
            <a:ext cx="363088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1AE97-16F7-4EF2-9694-4E651E169AD4}"/>
              </a:ext>
            </a:extLst>
          </p:cNvPr>
          <p:cNvSpPr/>
          <p:nvPr/>
        </p:nvSpPr>
        <p:spPr>
          <a:xfrm>
            <a:off x="499300" y="3846354"/>
            <a:ext cx="1510147" cy="938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852C91-B8EF-4F19-ADA6-3EF2CAC38E45}"/>
              </a:ext>
            </a:extLst>
          </p:cNvPr>
          <p:cNvSpPr/>
          <p:nvPr/>
        </p:nvSpPr>
        <p:spPr>
          <a:xfrm>
            <a:off x="2150155" y="3907314"/>
            <a:ext cx="341332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exploration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review and evaluation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Change investigation and exploration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8ED12A-43FA-45A0-8FA3-CE256F63972D}"/>
              </a:ext>
            </a:extLst>
          </p:cNvPr>
          <p:cNvSpPr/>
          <p:nvPr/>
        </p:nvSpPr>
        <p:spPr>
          <a:xfrm>
            <a:off x="499300" y="4865158"/>
            <a:ext cx="1510147" cy="11811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AA154-CE30-4BE0-85E8-6C3231FA62AD}"/>
              </a:ext>
            </a:extLst>
          </p:cNvPr>
          <p:cNvSpPr/>
          <p:nvPr/>
        </p:nvSpPr>
        <p:spPr>
          <a:xfrm>
            <a:off x="2150154" y="4875318"/>
            <a:ext cx="9042576" cy="118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Rapidly explore and evaluate design ideas and modeling alternatives </a:t>
            </a:r>
          </a:p>
          <a:p>
            <a:pPr marL="344488" lvl="2" indent="-157163">
              <a:buSzPct val="90000"/>
              <a:buBlip>
                <a:blip r:embed="rId4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Safely explore options and ideas using checkpoints to manage files and capture design history 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Conduct interactive design reviews using saved DEX session data to review concepts and ideas </a:t>
            </a:r>
          </a:p>
          <a:p>
            <a:pPr marL="344488" lvl="2" indent="-157163">
              <a:buSzPct val="90000"/>
              <a:buBlip>
                <a:blip r:embed="rId4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No need to clear in-session data, change folders and reload geometry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Easily investigate changes and implement change using “Explore Update” to eliminate risk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D8BDCB-9FF3-4E92-89F4-9E405E9227CD}"/>
              </a:ext>
            </a:extLst>
          </p:cNvPr>
          <p:cNvCxnSpPr>
            <a:cxnSpLocks/>
          </p:cNvCxnSpPr>
          <p:nvPr/>
        </p:nvCxnSpPr>
        <p:spPr>
          <a:xfrm>
            <a:off x="2106432" y="1865451"/>
            <a:ext cx="0" cy="914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6217A8-2B7A-4B62-9089-E4EE7FE6A4DD}"/>
              </a:ext>
            </a:extLst>
          </p:cNvPr>
          <p:cNvCxnSpPr>
            <a:cxnSpLocks/>
          </p:cNvCxnSpPr>
          <p:nvPr/>
        </p:nvCxnSpPr>
        <p:spPr>
          <a:xfrm>
            <a:off x="2106432" y="2859320"/>
            <a:ext cx="0" cy="914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B488A5-835F-4490-B696-E9264BC614E3}"/>
              </a:ext>
            </a:extLst>
          </p:cNvPr>
          <p:cNvCxnSpPr>
            <a:cxnSpLocks/>
          </p:cNvCxnSpPr>
          <p:nvPr/>
        </p:nvCxnSpPr>
        <p:spPr>
          <a:xfrm>
            <a:off x="2106432" y="3846352"/>
            <a:ext cx="0" cy="93831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5EAE8E-8107-49C1-B2AD-AAB6D83438DC}"/>
              </a:ext>
            </a:extLst>
          </p:cNvPr>
          <p:cNvCxnSpPr>
            <a:cxnSpLocks/>
          </p:cNvCxnSpPr>
          <p:nvPr/>
        </p:nvCxnSpPr>
        <p:spPr>
          <a:xfrm>
            <a:off x="2106432" y="4865157"/>
            <a:ext cx="0" cy="118114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129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DESIGN EXPLORATION EXTENSION (DEX)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2023-10-16T09:24:05Z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