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4063" r:id="rId5"/>
  </p:sldMasterIdLst>
  <p:notesMasterIdLst>
    <p:notesMasterId r:id="rId18"/>
  </p:notesMasterIdLst>
  <p:handoutMasterIdLst>
    <p:handoutMasterId r:id="rId19"/>
  </p:handoutMasterIdLst>
  <p:sldIdLst>
    <p:sldId id="373" r:id="rId6"/>
    <p:sldId id="3619" r:id="rId7"/>
    <p:sldId id="2147374543" r:id="rId8"/>
    <p:sldId id="4262" r:id="rId9"/>
    <p:sldId id="2147374539" r:id="rId10"/>
    <p:sldId id="347" r:id="rId11"/>
    <p:sldId id="3603" r:id="rId12"/>
    <p:sldId id="309" r:id="rId13"/>
    <p:sldId id="3602" r:id="rId14"/>
    <p:sldId id="311" r:id="rId15"/>
    <p:sldId id="312" r:id="rId16"/>
    <p:sldId id="3612" r:id="rId17"/>
  </p:sldIdLst>
  <p:sldSz cx="12192000" cy="6858000"/>
  <p:notesSz cx="7010400" cy="92964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PTCRaleway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8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75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16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551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93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326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71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7102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8" orient="horz" pos="888" userDrawn="1">
          <p15:clr>
            <a:srgbClr val="A4A3A4"/>
          </p15:clr>
        </p15:guide>
        <p15:guide id="23" orient="horz" pos="600" userDrawn="1">
          <p15:clr>
            <a:srgbClr val="A4A3A4"/>
          </p15:clr>
        </p15:guide>
        <p15:guide id="26" pos="312" userDrawn="1">
          <p15:clr>
            <a:srgbClr val="A4A3A4"/>
          </p15:clr>
        </p15:guide>
        <p15:guide id="27" pos="7416" userDrawn="1">
          <p15:clr>
            <a:srgbClr val="A4A3A4"/>
          </p15:clr>
        </p15:guide>
        <p15:guide id="28" orient="horz" pos="4152" userDrawn="1">
          <p15:clr>
            <a:srgbClr val="A4A3A4"/>
          </p15:clr>
        </p15:guide>
        <p15:guide id="29" orient="horz" pos="1176" userDrawn="1">
          <p15:clr>
            <a:srgbClr val="A4A3A4"/>
          </p15:clr>
        </p15:guide>
        <p15:guide id="30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gg, Marty" initials="MM" lastIdx="9" clrIdx="0">
    <p:extLst>
      <p:ext uri="{19B8F6BF-5375-455C-9EA6-DF929625EA0E}">
        <p15:presenceInfo xmlns:p15="http://schemas.microsoft.com/office/powerpoint/2012/main" userId="S::mmccagg@ptc.com::c2c447df-6635-47d9-b22f-40274ed5ccf9" providerId="AD"/>
      </p:ext>
    </p:extLst>
  </p:cmAuthor>
  <p:cmAuthor id="2" name="Author" initials="A" lastIdx="18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AEA"/>
    <a:srgbClr val="BFBFBF"/>
    <a:srgbClr val="4D585A"/>
    <a:srgbClr val="FFFFFF"/>
    <a:srgbClr val="3D4647"/>
    <a:srgbClr val="AA9103"/>
    <a:srgbClr val="12581A"/>
    <a:srgbClr val="3C4647"/>
    <a:srgbClr val="C8C9C7"/>
    <a:srgbClr val="FC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6357" autoAdjust="0"/>
  </p:normalViewPr>
  <p:slideViewPr>
    <p:cSldViewPr snapToGrid="0" snapToObjects="1">
      <p:cViewPr varScale="1">
        <p:scale>
          <a:sx n="114" d="100"/>
          <a:sy n="114" d="100"/>
        </p:scale>
        <p:origin x="702" y="102"/>
      </p:cViewPr>
      <p:guideLst>
        <p:guide orient="horz" pos="888"/>
        <p:guide orient="horz" pos="600"/>
        <p:guide pos="312"/>
        <p:guide pos="7416"/>
        <p:guide orient="horz" pos="4152"/>
        <p:guide orient="horz" pos="1176"/>
        <p:guide orient="horz" pos="1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82"/>
    </p:cViewPr>
  </p:sorterViewPr>
  <p:notesViewPr>
    <p:cSldViewPr snapToGrid="0" snapToObjects="1">
      <p:cViewPr varScale="1">
        <p:scale>
          <a:sx n="83" d="100"/>
          <a:sy n="83" d="100"/>
        </p:scale>
        <p:origin x="38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ether, Jerry" userId="14db987c-f35f-4c71-8653-84d365bd3bb9" providerId="ADAL" clId="{90AB4D30-48C4-4682-BFF1-114A65A1ABB8}"/>
    <pc:docChg chg="custSel delSld modSld">
      <pc:chgData name="Raether, Jerry" userId="14db987c-f35f-4c71-8653-84d365bd3bb9" providerId="ADAL" clId="{90AB4D30-48C4-4682-BFF1-114A65A1ABB8}" dt="2022-07-27T15:29:13.971" v="1042"/>
      <pc:docMkLst>
        <pc:docMk/>
      </pc:docMkLst>
      <pc:sldChg chg="addSp modSp mod modNotesTx">
        <pc:chgData name="Raether, Jerry" userId="14db987c-f35f-4c71-8653-84d365bd3bb9" providerId="ADAL" clId="{90AB4D30-48C4-4682-BFF1-114A65A1ABB8}" dt="2022-07-27T15:11:04.308" v="1025" actId="20577"/>
        <pc:sldMkLst>
          <pc:docMk/>
          <pc:sldMk cId="414466384" sldId="256"/>
        </pc:sldMkLst>
        <pc:spChg chg="mod">
          <ac:chgData name="Raether, Jerry" userId="14db987c-f35f-4c71-8653-84d365bd3bb9" providerId="ADAL" clId="{90AB4D30-48C4-4682-BFF1-114A65A1ABB8}" dt="2022-07-27T15:11:04.308" v="1025" actId="20577"/>
          <ac:spMkLst>
            <pc:docMk/>
            <pc:sldMk cId="414466384" sldId="256"/>
            <ac:spMk id="5" creationId="{650B538C-8E9C-428A-8731-F59D383BA40D}"/>
          </ac:spMkLst>
        </pc:spChg>
        <pc:spChg chg="add mod">
          <ac:chgData name="Raether, Jerry" userId="14db987c-f35f-4c71-8653-84d365bd3bb9" providerId="ADAL" clId="{90AB4D30-48C4-4682-BFF1-114A65A1ABB8}" dt="2022-06-29T23:32:29.783" v="984" actId="6549"/>
          <ac:spMkLst>
            <pc:docMk/>
            <pc:sldMk cId="414466384" sldId="256"/>
            <ac:spMk id="8" creationId="{895474DD-2346-463E-B260-54DBFBB56DDB}"/>
          </ac:spMkLst>
        </pc:spChg>
      </pc:sldChg>
      <pc:sldChg chg="addSp delSp modSp">
        <pc:chgData name="Raether, Jerry" userId="14db987c-f35f-4c71-8653-84d365bd3bb9" providerId="ADAL" clId="{90AB4D30-48C4-4682-BFF1-114A65A1ABB8}" dt="2022-07-27T15:24:26.713" v="1040"/>
        <pc:sldMkLst>
          <pc:docMk/>
          <pc:sldMk cId="1304444699" sldId="293"/>
        </pc:sldMkLst>
        <pc:picChg chg="del">
          <ac:chgData name="Raether, Jerry" userId="14db987c-f35f-4c71-8653-84d365bd3bb9" providerId="ADAL" clId="{90AB4D30-48C4-4682-BFF1-114A65A1ABB8}" dt="2022-07-27T15:23:23.900" v="1037" actId="478"/>
          <ac:picMkLst>
            <pc:docMk/>
            <pc:sldMk cId="1304444699" sldId="293"/>
            <ac:picMk id="8" creationId="{860251A1-0C11-4324-A7BC-C4B98D89A538}"/>
          </ac:picMkLst>
        </pc:picChg>
        <pc:picChg chg="add del mod">
          <ac:chgData name="Raether, Jerry" userId="14db987c-f35f-4c71-8653-84d365bd3bb9" providerId="ADAL" clId="{90AB4D30-48C4-4682-BFF1-114A65A1ABB8}" dt="2022-07-27T15:24:09.057" v="1039" actId="478"/>
          <ac:picMkLst>
            <pc:docMk/>
            <pc:sldMk cId="1304444699" sldId="293"/>
            <ac:picMk id="22" creationId="{25A5B10F-9A1E-4B68-8FDC-844F6E678E1E}"/>
          </ac:picMkLst>
        </pc:picChg>
        <pc:picChg chg="add mod">
          <ac:chgData name="Raether, Jerry" userId="14db987c-f35f-4c71-8653-84d365bd3bb9" providerId="ADAL" clId="{90AB4D30-48C4-4682-BFF1-114A65A1ABB8}" dt="2022-07-27T15:24:26.713" v="1040"/>
          <ac:picMkLst>
            <pc:docMk/>
            <pc:sldMk cId="1304444699" sldId="293"/>
            <ac:picMk id="23" creationId="{C1D7CB09-9D53-4993-8B07-C74324C17B69}"/>
          </ac:picMkLst>
        </pc:picChg>
      </pc:sldChg>
      <pc:sldChg chg="modSp mod">
        <pc:chgData name="Raether, Jerry" userId="14db987c-f35f-4c71-8653-84d365bd3bb9" providerId="ADAL" clId="{90AB4D30-48C4-4682-BFF1-114A65A1ABB8}" dt="2022-07-27T15:14:42.086" v="1034" actId="6549"/>
        <pc:sldMkLst>
          <pc:docMk/>
          <pc:sldMk cId="1354864347" sldId="316"/>
        </pc:sldMkLst>
        <pc:spChg chg="mod">
          <ac:chgData name="Raether, Jerry" userId="14db987c-f35f-4c71-8653-84d365bd3bb9" providerId="ADAL" clId="{90AB4D30-48C4-4682-BFF1-114A65A1ABB8}" dt="2022-07-27T15:14:42.086" v="1034" actId="6549"/>
          <ac:spMkLst>
            <pc:docMk/>
            <pc:sldMk cId="1354864347" sldId="316"/>
            <ac:spMk id="5" creationId="{00000000-0000-0000-0000-000000000000}"/>
          </ac:spMkLst>
        </pc:spChg>
      </pc:sldChg>
      <pc:sldChg chg="del">
        <pc:chgData name="Raether, Jerry" userId="14db987c-f35f-4c71-8653-84d365bd3bb9" providerId="ADAL" clId="{90AB4D30-48C4-4682-BFF1-114A65A1ABB8}" dt="2022-05-12T20:59:37.483" v="348" actId="47"/>
        <pc:sldMkLst>
          <pc:docMk/>
          <pc:sldMk cId="2090238529" sldId="323"/>
        </pc:sldMkLst>
      </pc:sldChg>
      <pc:sldChg chg="modSp mod">
        <pc:chgData name="Raether, Jerry" userId="14db987c-f35f-4c71-8653-84d365bd3bb9" providerId="ADAL" clId="{90AB4D30-48C4-4682-BFF1-114A65A1ABB8}" dt="2022-05-12T21:37:12.715" v="475"/>
        <pc:sldMkLst>
          <pc:docMk/>
          <pc:sldMk cId="888175597" sldId="326"/>
        </pc:sldMkLst>
        <pc:spChg chg="mod">
          <ac:chgData name="Raether, Jerry" userId="14db987c-f35f-4c71-8653-84d365bd3bb9" providerId="ADAL" clId="{90AB4D30-48C4-4682-BFF1-114A65A1ABB8}" dt="2022-05-12T21:00:14.319" v="376" actId="14100"/>
          <ac:spMkLst>
            <pc:docMk/>
            <pc:sldMk cId="888175597" sldId="326"/>
            <ac:spMk id="3" creationId="{DB42A882-3395-4499-BFC7-78DDD2DD0A09}"/>
          </ac:spMkLst>
        </pc:spChg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888175597" sldId="326"/>
            <ac:spMk id="5" creationId="{00000000-0000-0000-0000-000000000000}"/>
          </ac:spMkLst>
        </pc:spChg>
      </pc:sldChg>
      <pc:sldChg chg="modNotesTx">
        <pc:chgData name="Raether, Jerry" userId="14db987c-f35f-4c71-8653-84d365bd3bb9" providerId="ADAL" clId="{90AB4D30-48C4-4682-BFF1-114A65A1ABB8}" dt="2022-05-12T21:02:40.748" v="440" actId="20577"/>
        <pc:sldMkLst>
          <pc:docMk/>
          <pc:sldMk cId="1228136347" sldId="331"/>
        </pc:sldMkLst>
      </pc:sldChg>
      <pc:sldChg chg="modSp mod">
        <pc:chgData name="Raether, Jerry" userId="14db987c-f35f-4c71-8653-84d365bd3bb9" providerId="ADAL" clId="{90AB4D30-48C4-4682-BFF1-114A65A1ABB8}" dt="2022-06-29T23:17:04.476" v="523" actId="20577"/>
        <pc:sldMkLst>
          <pc:docMk/>
          <pc:sldMk cId="3672931568" sldId="375"/>
        </pc:sldMkLst>
        <pc:graphicFrameChg chg="modGraphic">
          <ac:chgData name="Raether, Jerry" userId="14db987c-f35f-4c71-8653-84d365bd3bb9" providerId="ADAL" clId="{90AB4D30-48C4-4682-BFF1-114A65A1ABB8}" dt="2022-06-29T23:17:04.476" v="523" actId="20577"/>
          <ac:graphicFrameMkLst>
            <pc:docMk/>
            <pc:sldMk cId="3672931568" sldId="375"/>
            <ac:graphicFrameMk id="15" creationId="{10533E11-6D14-4282-942B-C43EC19E3E8B}"/>
          </ac:graphicFrameMkLst>
        </pc:graphicFrameChg>
      </pc:sldChg>
      <pc:sldChg chg="modNotesTx">
        <pc:chgData name="Raether, Jerry" userId="14db987c-f35f-4c71-8653-84d365bd3bb9" providerId="ADAL" clId="{90AB4D30-48C4-4682-BFF1-114A65A1ABB8}" dt="2022-05-12T21:36:57.402" v="474" actId="6549"/>
        <pc:sldMkLst>
          <pc:docMk/>
          <pc:sldMk cId="1948550152" sldId="3602"/>
        </pc:sldMkLst>
      </pc:sldChg>
      <pc:sldChg chg="modSp mod">
        <pc:chgData name="Raether, Jerry" userId="14db987c-f35f-4c71-8653-84d365bd3bb9" providerId="ADAL" clId="{90AB4D30-48C4-4682-BFF1-114A65A1ABB8}" dt="2022-05-12T20:54:33.501" v="297" actId="20577"/>
        <pc:sldMkLst>
          <pc:docMk/>
          <pc:sldMk cId="2673167439" sldId="3603"/>
        </pc:sldMkLst>
        <pc:graphicFrameChg chg="modGraphic">
          <ac:chgData name="Raether, Jerry" userId="14db987c-f35f-4c71-8653-84d365bd3bb9" providerId="ADAL" clId="{90AB4D30-48C4-4682-BFF1-114A65A1ABB8}" dt="2022-05-12T20:54:33.501" v="297" actId="20577"/>
          <ac:graphicFrameMkLst>
            <pc:docMk/>
            <pc:sldMk cId="2673167439" sldId="3603"/>
            <ac:graphicFrameMk id="15" creationId="{79A69B24-3C06-4421-96BE-892291FE5A1F}"/>
          </ac:graphicFrameMkLst>
        </pc:graphicFrameChg>
      </pc:sldChg>
      <pc:sldChg chg="modSp mod modNotes">
        <pc:chgData name="Raether, Jerry" userId="14db987c-f35f-4c71-8653-84d365bd3bb9" providerId="ADAL" clId="{90AB4D30-48C4-4682-BFF1-114A65A1ABB8}" dt="2022-05-24T17:35:41.509" v="511" actId="20577"/>
        <pc:sldMkLst>
          <pc:docMk/>
          <pc:sldMk cId="3222589753" sldId="3610"/>
        </pc:sldMkLst>
        <pc:graphicFrameChg chg="mod modGraphic">
          <ac:chgData name="Raether, Jerry" userId="14db987c-f35f-4c71-8653-84d365bd3bb9" providerId="ADAL" clId="{90AB4D30-48C4-4682-BFF1-114A65A1ABB8}" dt="2022-05-24T17:35:41.509" v="511" actId="20577"/>
          <ac:graphicFrameMkLst>
            <pc:docMk/>
            <pc:sldMk cId="3222589753" sldId="3610"/>
            <ac:graphicFrameMk id="13" creationId="{D23686F0-C751-4A65-AE04-19F6DD98360D}"/>
          </ac:graphicFrameMkLst>
        </pc:graphicFrameChg>
      </pc:sldChg>
      <pc:sldChg chg="addSp delSp modSp mod">
        <pc:chgData name="Raether, Jerry" userId="14db987c-f35f-4c71-8653-84d365bd3bb9" providerId="ADAL" clId="{90AB4D30-48C4-4682-BFF1-114A65A1ABB8}" dt="2022-07-27T15:29:13.971" v="1042"/>
        <pc:sldMkLst>
          <pc:docMk/>
          <pc:sldMk cId="3559413987" sldId="3612"/>
        </pc:sldMkLst>
        <pc:spChg chg="mod">
          <ac:chgData name="Raether, Jerry" userId="14db987c-f35f-4c71-8653-84d365bd3bb9" providerId="ADAL" clId="{90AB4D30-48C4-4682-BFF1-114A65A1ABB8}" dt="2022-05-12T20:57:48.677" v="325" actId="1036"/>
          <ac:spMkLst>
            <pc:docMk/>
            <pc:sldMk cId="3559413987" sldId="3612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57:37.977" v="315" actId="1036"/>
          <ac:spMkLst>
            <pc:docMk/>
            <pc:sldMk cId="3559413987" sldId="3612"/>
            <ac:spMk id="13" creationId="{76513160-9BF9-4D67-8C54-CBD65A69F485}"/>
          </ac:spMkLst>
        </pc:spChg>
        <pc:spChg chg="del mod">
          <ac:chgData name="Raether, Jerry" userId="14db987c-f35f-4c71-8653-84d365bd3bb9" providerId="ADAL" clId="{90AB4D30-48C4-4682-BFF1-114A65A1ABB8}" dt="2022-05-12T20:58:19.938" v="335" actId="478"/>
          <ac:spMkLst>
            <pc:docMk/>
            <pc:sldMk cId="3559413987" sldId="3612"/>
            <ac:spMk id="17" creationId="{0FA4489C-D1EA-4EC8-A497-969A8BE1EE0D}"/>
          </ac:spMkLst>
        </pc:spChg>
        <pc:spChg chg="del">
          <ac:chgData name="Raether, Jerry" userId="14db987c-f35f-4c71-8653-84d365bd3bb9" providerId="ADAL" clId="{90AB4D30-48C4-4682-BFF1-114A65A1ABB8}" dt="2022-05-12T20:58:26.966" v="338" actId="478"/>
          <ac:spMkLst>
            <pc:docMk/>
            <pc:sldMk cId="3559413987" sldId="3612"/>
            <ac:spMk id="24" creationId="{4EF01C5F-1A1A-4E76-9819-7924B25A5753}"/>
          </ac:spMkLst>
        </pc:spChg>
        <pc:graphicFrameChg chg="modGraphic">
          <ac:chgData name="Raether, Jerry" userId="14db987c-f35f-4c71-8653-84d365bd3bb9" providerId="ADAL" clId="{90AB4D30-48C4-4682-BFF1-114A65A1ABB8}" dt="2022-05-12T20:57:09.252" v="305" actId="20577"/>
          <ac:graphicFrameMkLst>
            <pc:docMk/>
            <pc:sldMk cId="3559413987" sldId="3612"/>
            <ac:graphicFrameMk id="20" creationId="{2A3B3914-05EB-4FC6-9A6C-5211A6EE97E2}"/>
          </ac:graphicFrameMkLst>
        </pc:graphicFrameChg>
        <pc:picChg chg="add mod">
          <ac:chgData name="Raether, Jerry" userId="14db987c-f35f-4c71-8653-84d365bd3bb9" providerId="ADAL" clId="{90AB4D30-48C4-4682-BFF1-114A65A1ABB8}" dt="2022-07-27T15:29:13.971" v="1042"/>
          <ac:picMkLst>
            <pc:docMk/>
            <pc:sldMk cId="3559413987" sldId="3612"/>
            <ac:picMk id="9" creationId="{7FFF7952-D042-4FAA-8AB5-B8A5A5A0607D}"/>
          </ac:picMkLst>
        </pc:picChg>
        <pc:picChg chg="del">
          <ac:chgData name="Raether, Jerry" userId="14db987c-f35f-4c71-8653-84d365bd3bb9" providerId="ADAL" clId="{90AB4D30-48C4-4682-BFF1-114A65A1ABB8}" dt="2022-07-27T15:28:27.948" v="1041" actId="478"/>
          <ac:picMkLst>
            <pc:docMk/>
            <pc:sldMk cId="3559413987" sldId="3612"/>
            <ac:picMk id="11" creationId="{D83D159A-615F-4E48-A641-63296391D1A3}"/>
          </ac:picMkLst>
        </pc:picChg>
        <pc:picChg chg="mod">
          <ac:chgData name="Raether, Jerry" userId="14db987c-f35f-4c71-8653-84d365bd3bb9" providerId="ADAL" clId="{90AB4D30-48C4-4682-BFF1-114A65A1ABB8}" dt="2022-05-12T20:58:29.238" v="339" actId="1076"/>
          <ac:picMkLst>
            <pc:docMk/>
            <pc:sldMk cId="3559413987" sldId="3612"/>
            <ac:picMk id="21" creationId="{A3706D9C-7B15-45A9-A8C7-C2D3B394CFF4}"/>
          </ac:picMkLst>
        </pc:picChg>
        <pc:picChg chg="mod">
          <ac:chgData name="Raether, Jerry" userId="14db987c-f35f-4c71-8653-84d365bd3bb9" providerId="ADAL" clId="{90AB4D30-48C4-4682-BFF1-114A65A1ABB8}" dt="2022-05-12T20:58:22.429" v="336" actId="1076"/>
          <ac:picMkLst>
            <pc:docMk/>
            <pc:sldMk cId="3559413987" sldId="3612"/>
            <ac:picMk id="23" creationId="{B87A4B5B-D98E-4FE0-8197-F3DEA0C37D34}"/>
          </ac:picMkLst>
        </pc:picChg>
      </pc:sldChg>
      <pc:sldChg chg="del">
        <pc:chgData name="Raether, Jerry" userId="14db987c-f35f-4c71-8653-84d365bd3bb9" providerId="ADAL" clId="{90AB4D30-48C4-4682-BFF1-114A65A1ABB8}" dt="2022-05-12T20:59:39.205" v="349" actId="47"/>
        <pc:sldMkLst>
          <pc:docMk/>
          <pc:sldMk cId="1692230619" sldId="3614"/>
        </pc:sldMkLst>
      </pc:sldChg>
      <pc:sldChg chg="modSp mod">
        <pc:chgData name="Raether, Jerry" userId="14db987c-f35f-4c71-8653-84d365bd3bb9" providerId="ADAL" clId="{90AB4D30-48C4-4682-BFF1-114A65A1ABB8}" dt="2022-05-12T21:36:22.224" v="448" actId="20577"/>
        <pc:sldMkLst>
          <pc:docMk/>
          <pc:sldMk cId="4133373926" sldId="3619"/>
        </pc:sldMkLst>
        <pc:spChg chg="mod">
          <ac:chgData name="Raether, Jerry" userId="14db987c-f35f-4c71-8653-84d365bd3bb9" providerId="ADAL" clId="{90AB4D30-48C4-4682-BFF1-114A65A1ABB8}" dt="2022-05-12T20:49:13.470" v="202"/>
          <ac:spMkLst>
            <pc:docMk/>
            <pc:sldMk cId="4133373926" sldId="3619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36:22.224" v="448" actId="20577"/>
          <ac:spMkLst>
            <pc:docMk/>
            <pc:sldMk cId="4133373926" sldId="3619"/>
            <ac:spMk id="6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49:31.981" v="203" actId="33524"/>
          <ac:spMkLst>
            <pc:docMk/>
            <pc:sldMk cId="4133373926" sldId="3619"/>
            <ac:spMk id="13" creationId="{B431345D-4ACB-4F7F-AC85-B1A8E38BB4B1}"/>
          </ac:spMkLst>
        </pc:spChg>
        <pc:spChg chg="mod">
          <ac:chgData name="Raether, Jerry" userId="14db987c-f35f-4c71-8653-84d365bd3bb9" providerId="ADAL" clId="{90AB4D30-48C4-4682-BFF1-114A65A1ABB8}" dt="2022-05-12T20:49:49.103" v="217" actId="6549"/>
          <ac:spMkLst>
            <pc:docMk/>
            <pc:sldMk cId="4133373926" sldId="3619"/>
            <ac:spMk id="17" creationId="{BDFD3054-8D53-4BD8-B2CA-B2964856F366}"/>
          </ac:spMkLst>
        </pc:spChg>
        <pc:spChg chg="mod">
          <ac:chgData name="Raether, Jerry" userId="14db987c-f35f-4c71-8653-84d365bd3bb9" providerId="ADAL" clId="{90AB4D30-48C4-4682-BFF1-114A65A1ABB8}" dt="2022-05-12T20:49:56.837" v="231" actId="6549"/>
          <ac:spMkLst>
            <pc:docMk/>
            <pc:sldMk cId="4133373926" sldId="3619"/>
            <ac:spMk id="19" creationId="{BF2BB4F5-6BBE-4313-8093-E026F250E3B6}"/>
          </ac:spMkLst>
        </pc:spChg>
        <pc:picChg chg="mod">
          <ac:chgData name="Raether, Jerry" userId="14db987c-f35f-4c71-8653-84d365bd3bb9" providerId="ADAL" clId="{90AB4D30-48C4-4682-BFF1-114A65A1ABB8}" dt="2022-05-12T20:50:04.172" v="233" actId="1076"/>
          <ac:picMkLst>
            <pc:docMk/>
            <pc:sldMk cId="4133373926" sldId="3619"/>
            <ac:picMk id="25" creationId="{67855199-ECDE-411B-BC67-8775679F27E1}"/>
          </ac:picMkLst>
        </pc:picChg>
        <pc:picChg chg="mod">
          <ac:chgData name="Raether, Jerry" userId="14db987c-f35f-4c71-8653-84d365bd3bb9" providerId="ADAL" clId="{90AB4D30-48C4-4682-BFF1-114A65A1ABB8}" dt="2022-05-12T20:50:05.483" v="234" actId="1076"/>
          <ac:picMkLst>
            <pc:docMk/>
            <pc:sldMk cId="4133373926" sldId="3619"/>
            <ac:picMk id="26" creationId="{42B591F1-A686-4DC9-9787-B25FEC953005}"/>
          </ac:picMkLst>
        </pc:picChg>
      </pc:sldChg>
      <pc:sldChg chg="addSp delSp modSp">
        <pc:chgData name="Raether, Jerry" userId="14db987c-f35f-4c71-8653-84d365bd3bb9" providerId="ADAL" clId="{90AB4D30-48C4-4682-BFF1-114A65A1ABB8}" dt="2022-07-27T15:16:52.227" v="1036"/>
        <pc:sldMkLst>
          <pc:docMk/>
          <pc:sldMk cId="1490288003" sldId="3620"/>
        </pc:sldMkLst>
        <pc:picChg chg="del">
          <ac:chgData name="Raether, Jerry" userId="14db987c-f35f-4c71-8653-84d365bd3bb9" providerId="ADAL" clId="{90AB4D30-48C4-4682-BFF1-114A65A1ABB8}" dt="2022-07-27T15:16:50.963" v="1035" actId="478"/>
          <ac:picMkLst>
            <pc:docMk/>
            <pc:sldMk cId="1490288003" sldId="3620"/>
            <ac:picMk id="9" creationId="{18104B31-8DD4-4248-9C46-38658EA94F6D}"/>
          </ac:picMkLst>
        </pc:picChg>
        <pc:picChg chg="add mod">
          <ac:chgData name="Raether, Jerry" userId="14db987c-f35f-4c71-8653-84d365bd3bb9" providerId="ADAL" clId="{90AB4D30-48C4-4682-BFF1-114A65A1ABB8}" dt="2022-07-27T15:16:52.227" v="1036"/>
          <ac:picMkLst>
            <pc:docMk/>
            <pc:sldMk cId="1490288003" sldId="3620"/>
            <ac:picMk id="24" creationId="{F5D87CE3-EF10-433E-8969-94C7EA8FEEA4}"/>
          </ac:picMkLst>
        </pc:picChg>
      </pc:sldChg>
      <pc:sldChg chg="modSp mod modNotesTx">
        <pc:chgData name="Raether, Jerry" userId="14db987c-f35f-4c71-8653-84d365bd3bb9" providerId="ADAL" clId="{90AB4D30-48C4-4682-BFF1-114A65A1ABB8}" dt="2022-06-29T23:36:01.799" v="1021" actId="6549"/>
        <pc:sldMkLst>
          <pc:docMk/>
          <pc:sldMk cId="3626150123" sldId="4263"/>
        </pc:sldMkLst>
        <pc:spChg chg="mod">
          <ac:chgData name="Raether, Jerry" userId="14db987c-f35f-4c71-8653-84d365bd3bb9" providerId="ADAL" clId="{90AB4D30-48C4-4682-BFF1-114A65A1ABB8}" dt="2022-06-29T23:36:01.799" v="1021" actId="6549"/>
          <ac:spMkLst>
            <pc:docMk/>
            <pc:sldMk cId="3626150123" sldId="4263"/>
            <ac:spMk id="6" creationId="{2BA6AC9F-D16D-43DA-A2DF-DBAD687C4C9C}"/>
          </ac:spMkLst>
        </pc:spChg>
        <pc:spChg chg="mod">
          <ac:chgData name="Raether, Jerry" userId="14db987c-f35f-4c71-8653-84d365bd3bb9" providerId="ADAL" clId="{90AB4D30-48C4-4682-BFF1-114A65A1ABB8}" dt="2022-05-12T18:33:12.449" v="96" actId="6549"/>
          <ac:spMkLst>
            <pc:docMk/>
            <pc:sldMk cId="3626150123" sldId="4263"/>
            <ac:spMk id="196" creationId="{E08E976B-2F06-4440-A134-E82E1231F5DD}"/>
          </ac:spMkLst>
        </pc:spChg>
        <pc:cxnChg chg="mod">
          <ac:chgData name="Raether, Jerry" userId="14db987c-f35f-4c71-8653-84d365bd3bb9" providerId="ADAL" clId="{90AB4D30-48C4-4682-BFF1-114A65A1ABB8}" dt="2022-06-29T23:23:46.973" v="727" actId="14100"/>
          <ac:cxnSpMkLst>
            <pc:docMk/>
            <pc:sldMk cId="3626150123" sldId="4263"/>
            <ac:cxnSpMk id="38" creationId="{EDD677DB-A66F-4EFA-9CBF-5F77055C9F27}"/>
          </ac:cxnSpMkLst>
        </pc:cxnChg>
        <pc:cxnChg chg="mod">
          <ac:chgData name="Raether, Jerry" userId="14db987c-f35f-4c71-8653-84d365bd3bb9" providerId="ADAL" clId="{90AB4D30-48C4-4682-BFF1-114A65A1ABB8}" dt="2022-06-29T23:23:23.721" v="724" actId="14100"/>
          <ac:cxnSpMkLst>
            <pc:docMk/>
            <pc:sldMk cId="3626150123" sldId="4263"/>
            <ac:cxnSpMk id="47" creationId="{E68599B3-C798-48D1-BC22-402B8B429CE7}"/>
          </ac:cxnSpMkLst>
        </pc:cxnChg>
        <pc:cxnChg chg="mod">
          <ac:chgData name="Raether, Jerry" userId="14db987c-f35f-4c71-8653-84d365bd3bb9" providerId="ADAL" clId="{90AB4D30-48C4-4682-BFF1-114A65A1ABB8}" dt="2022-06-29T23:23:28.553" v="725" actId="14100"/>
          <ac:cxnSpMkLst>
            <pc:docMk/>
            <pc:sldMk cId="3626150123" sldId="4263"/>
            <ac:cxnSpMk id="48" creationId="{9E99BBD1-D900-4934-9577-024DAC5FE6F0}"/>
          </ac:cxnSpMkLst>
        </pc:cxnChg>
        <pc:cxnChg chg="mod">
          <ac:chgData name="Raether, Jerry" userId="14db987c-f35f-4c71-8653-84d365bd3bb9" providerId="ADAL" clId="{90AB4D30-48C4-4682-BFF1-114A65A1ABB8}" dt="2022-05-12T18:31:32.372" v="14" actId="14100"/>
          <ac:cxnSpMkLst>
            <pc:docMk/>
            <pc:sldMk cId="3626150123" sldId="4263"/>
            <ac:cxnSpMk id="51" creationId="{542AFDD7-883D-4138-87F2-7D345AD931DA}"/>
          </ac:cxnSpMkLst>
        </pc:cxnChg>
        <pc:cxnChg chg="mod">
          <ac:chgData name="Raether, Jerry" userId="14db987c-f35f-4c71-8653-84d365bd3bb9" providerId="ADAL" clId="{90AB4D30-48C4-4682-BFF1-114A65A1ABB8}" dt="2022-05-12T18:31:53.975" v="27" actId="14100"/>
          <ac:cxnSpMkLst>
            <pc:docMk/>
            <pc:sldMk cId="3626150123" sldId="4263"/>
            <ac:cxnSpMk id="58" creationId="{0F4811C2-333D-47FB-BADE-B8D959669805}"/>
          </ac:cxnSpMkLst>
        </pc:cxnChg>
        <pc:cxnChg chg="mod">
          <ac:chgData name="Raether, Jerry" userId="14db987c-f35f-4c71-8653-84d365bd3bb9" providerId="ADAL" clId="{90AB4D30-48C4-4682-BFF1-114A65A1ABB8}" dt="2022-05-12T18:32:14.545" v="42" actId="14100"/>
          <ac:cxnSpMkLst>
            <pc:docMk/>
            <pc:sldMk cId="3626150123" sldId="4263"/>
            <ac:cxnSpMk id="83" creationId="{F1E5A77C-1B5C-4497-ABDA-A095AFABF477}"/>
          </ac:cxnSpMkLst>
        </pc:cxnChg>
        <pc:cxnChg chg="mod">
          <ac:chgData name="Raether, Jerry" userId="14db987c-f35f-4c71-8653-84d365bd3bb9" providerId="ADAL" clId="{90AB4D30-48C4-4682-BFF1-114A65A1ABB8}" dt="2022-06-29T23:23:39.503" v="726" actId="14100"/>
          <ac:cxnSpMkLst>
            <pc:docMk/>
            <pc:sldMk cId="3626150123" sldId="4263"/>
            <ac:cxnSpMk id="85" creationId="{5C7F86B7-4359-4C94-9059-EF68332BCF7B}"/>
          </ac:cxnSpMkLst>
        </pc:cxnChg>
        <pc:cxnChg chg="mod">
          <ac:chgData name="Raether, Jerry" userId="14db987c-f35f-4c71-8653-84d365bd3bb9" providerId="ADAL" clId="{90AB4D30-48C4-4682-BFF1-114A65A1ABB8}" dt="2022-05-12T18:32:46.584" v="60" actId="14100"/>
          <ac:cxnSpMkLst>
            <pc:docMk/>
            <pc:sldMk cId="3626150123" sldId="4263"/>
            <ac:cxnSpMk id="86" creationId="{B70BDA47-5780-443C-A023-6BB53ECC939D}"/>
          </ac:cxnSpMkLst>
        </pc:cxnChg>
        <pc:cxnChg chg="mod">
          <ac:chgData name="Raether, Jerry" userId="14db987c-f35f-4c71-8653-84d365bd3bb9" providerId="ADAL" clId="{90AB4D30-48C4-4682-BFF1-114A65A1ABB8}" dt="2022-05-12T18:32:38.371" v="59" actId="14100"/>
          <ac:cxnSpMkLst>
            <pc:docMk/>
            <pc:sldMk cId="3626150123" sldId="4263"/>
            <ac:cxnSpMk id="742" creationId="{CE320F8F-BE22-498C-AC3B-2B60831FC726}"/>
          </ac:cxnSpMkLst>
        </pc:cxnChg>
      </pc:sldChg>
      <pc:sldChg chg="modSp mod">
        <pc:chgData name="Raether, Jerry" userId="14db987c-f35f-4c71-8653-84d365bd3bb9" providerId="ADAL" clId="{90AB4D30-48C4-4682-BFF1-114A65A1ABB8}" dt="2022-05-12T21:37:15.199" v="483" actId="20577"/>
        <pc:sldMkLst>
          <pc:docMk/>
          <pc:sldMk cId="270707387" sldId="4265"/>
        </pc:sldMkLst>
        <pc:spChg chg="mod">
          <ac:chgData name="Raether, Jerry" userId="14db987c-f35f-4c71-8653-84d365bd3bb9" providerId="ADAL" clId="{90AB4D30-48C4-4682-BFF1-114A65A1ABB8}" dt="2022-05-12T21:37:15.199" v="483" actId="20577"/>
          <ac:spMkLst>
            <pc:docMk/>
            <pc:sldMk cId="270707387" sldId="4265"/>
            <ac:spMk id="6" creationId="{76C91FAD-A65A-4B88-A45A-E8D1CF176F33}"/>
          </ac:spMkLst>
        </pc:spChg>
        <pc:graphicFrameChg chg="modGraphic">
          <ac:chgData name="Raether, Jerry" userId="14db987c-f35f-4c71-8653-84d365bd3bb9" providerId="ADAL" clId="{90AB4D30-48C4-4682-BFF1-114A65A1ABB8}" dt="2022-05-12T20:58:52.485" v="347" actId="20577"/>
          <ac:graphicFrameMkLst>
            <pc:docMk/>
            <pc:sldMk cId="270707387" sldId="4265"/>
            <ac:graphicFrameMk id="18" creationId="{B26D893D-B451-4FE3-A72C-C83032CAEA5C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18:34:00.310" v="109" actId="2165"/>
        <pc:sldMkLst>
          <pc:docMk/>
          <pc:sldMk cId="2261095948" sldId="4266"/>
        </pc:sldMkLst>
        <pc:graphicFrameChg chg="modGraphic">
          <ac:chgData name="Raether, Jerry" userId="14db987c-f35f-4c71-8653-84d365bd3bb9" providerId="ADAL" clId="{90AB4D30-48C4-4682-BFF1-114A65A1ABB8}" dt="2022-05-12T18:34:00.310" v="109" actId="2165"/>
          <ac:graphicFrameMkLst>
            <pc:docMk/>
            <pc:sldMk cId="2261095948" sldId="4266"/>
            <ac:graphicFrameMk id="8" creationId="{00000000-0000-0000-0000-000000000000}"/>
          </ac:graphicFrameMkLst>
        </pc:graphicFrameChg>
      </pc:sldChg>
      <pc:sldChg chg="modSp">
        <pc:chgData name="Raether, Jerry" userId="14db987c-f35f-4c71-8653-84d365bd3bb9" providerId="ADAL" clId="{90AB4D30-48C4-4682-BFF1-114A65A1ABB8}" dt="2022-05-12T21:37:12.715" v="475"/>
        <pc:sldMkLst>
          <pc:docMk/>
          <pc:sldMk cId="2300956671" sldId="4271"/>
        </pc:sldMkLst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2300956671" sldId="4271"/>
            <ac:spMk id="17" creationId="{98C93522-5A81-40A5-834A-7CC7643CB426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1:43.720" v="413" actId="6549"/>
        <pc:sldMkLst>
          <pc:docMk/>
          <pc:sldMk cId="2586647777" sldId="4274"/>
        </pc:sldMkLst>
        <pc:spChg chg="mod">
          <ac:chgData name="Raether, Jerry" userId="14db987c-f35f-4c71-8653-84d365bd3bb9" providerId="ADAL" clId="{90AB4D30-48C4-4682-BFF1-114A65A1ABB8}" dt="2022-05-12T21:01:12.404" v="391"/>
          <ac:spMkLst>
            <pc:docMk/>
            <pc:sldMk cId="2586647777" sldId="4274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01:20.561" v="399" actId="20577"/>
          <ac:spMkLst>
            <pc:docMk/>
            <pc:sldMk cId="2586647777" sldId="4274"/>
            <ac:spMk id="34" creationId="{0B1023CE-411D-4A8D-A41E-5DE1CCB62607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2:26.906" v="439" actId="6549"/>
        <pc:sldMkLst>
          <pc:docMk/>
          <pc:sldMk cId="2776648146" sldId="4276"/>
        </pc:sldMkLst>
        <pc:graphicFrameChg chg="modGraphic">
          <ac:chgData name="Raether, Jerry" userId="14db987c-f35f-4c71-8653-84d365bd3bb9" providerId="ADAL" clId="{90AB4D30-48C4-4682-BFF1-114A65A1ABB8}" dt="2022-05-12T21:02:09.729" v="425" actId="20577"/>
          <ac:graphicFrameMkLst>
            <pc:docMk/>
            <pc:sldMk cId="2776648146" sldId="4276"/>
            <ac:graphicFrameMk id="14" creationId="{219AAD19-813D-4C3D-9A80-CB62CAA08099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20:51:35.409" v="256" actId="6549"/>
        <pc:sldMkLst>
          <pc:docMk/>
          <pc:sldMk cId="3550731511" sldId="2147374543"/>
        </pc:sldMkLst>
        <pc:spChg chg="mod">
          <ac:chgData name="Raether, Jerry" userId="14db987c-f35f-4c71-8653-84d365bd3bb9" providerId="ADAL" clId="{90AB4D30-48C4-4682-BFF1-114A65A1ABB8}" dt="2022-05-12T20:51:35.409" v="256" actId="6549"/>
          <ac:spMkLst>
            <pc:docMk/>
            <pc:sldMk cId="3550731511" sldId="2147374543"/>
            <ac:spMk id="2" creationId="{5E9386B8-5C25-45BC-84E3-F7F7022D92AD}"/>
          </ac:spMkLst>
        </pc:spChg>
        <pc:graphicFrameChg chg="modGraphic">
          <ac:chgData name="Raether, Jerry" userId="14db987c-f35f-4c71-8653-84d365bd3bb9" providerId="ADAL" clId="{90AB4D30-48C4-4682-BFF1-114A65A1ABB8}" dt="2022-05-12T20:50:44.999" v="242" actId="20577"/>
          <ac:graphicFrameMkLst>
            <pc:docMk/>
            <pc:sldMk cId="3550731511" sldId="2147374543"/>
            <ac:graphicFrameMk id="4" creationId="{73D26D84-F2D4-454F-9CBC-CD99B833945A}"/>
          </ac:graphicFrameMkLst>
        </pc:graphicFrameChg>
      </pc:sldChg>
      <pc:sldChg chg="delSp modSp del mod">
        <pc:chgData name="Raether, Jerry" userId="14db987c-f35f-4c71-8653-84d365bd3bb9" providerId="ADAL" clId="{90AB4D30-48C4-4682-BFF1-114A65A1ABB8}" dt="2022-05-24T16:36:22.806" v="501" actId="47"/>
        <pc:sldMkLst>
          <pc:docMk/>
          <pc:sldMk cId="2732325099" sldId="2147374545"/>
        </pc:sldMkLst>
        <pc:spChg chg="del">
          <ac:chgData name="Raether, Jerry" userId="14db987c-f35f-4c71-8653-84d365bd3bb9" providerId="ADAL" clId="{90AB4D30-48C4-4682-BFF1-114A65A1ABB8}" dt="2022-05-24T16:34:46.156" v="485" actId="478"/>
          <ac:spMkLst>
            <pc:docMk/>
            <pc:sldMk cId="2732325099" sldId="2147374545"/>
            <ac:spMk id="2" creationId="{E13C2BC8-E6C3-43B3-9946-27ECF952ABA9}"/>
          </ac:spMkLst>
        </pc:spChg>
        <pc:graphicFrameChg chg="mod modGraphic">
          <ac:chgData name="Raether, Jerry" userId="14db987c-f35f-4c71-8653-84d365bd3bb9" providerId="ADAL" clId="{90AB4D30-48C4-4682-BFF1-114A65A1ABB8}" dt="2022-05-24T16:34:54.431" v="500" actId="1036"/>
          <ac:graphicFrameMkLst>
            <pc:docMk/>
            <pc:sldMk cId="2732325099" sldId="2147374545"/>
            <ac:graphicFrameMk id="18" creationId="{B26D893D-B451-4FE3-A72C-C83032CAEA5C}"/>
          </ac:graphicFrameMkLst>
        </pc:graphicFrameChg>
        <pc:picChg chg="del">
          <ac:chgData name="Raether, Jerry" userId="14db987c-f35f-4c71-8653-84d365bd3bb9" providerId="ADAL" clId="{90AB4D30-48C4-4682-BFF1-114A65A1ABB8}" dt="2022-05-24T16:34:47.479" v="486" actId="478"/>
          <ac:picMkLst>
            <pc:docMk/>
            <pc:sldMk cId="2732325099" sldId="2147374545"/>
            <ac:picMk id="4" creationId="{15B4BC4B-4865-4A13-8856-7A1B583BB9F4}"/>
          </ac:picMkLst>
        </pc:picChg>
        <pc:picChg chg="del">
          <ac:chgData name="Raether, Jerry" userId="14db987c-f35f-4c71-8653-84d365bd3bb9" providerId="ADAL" clId="{90AB4D30-48C4-4682-BFF1-114A65A1ABB8}" dt="2022-05-24T16:34:46.156" v="485" actId="478"/>
          <ac:picMkLst>
            <pc:docMk/>
            <pc:sldMk cId="2732325099" sldId="2147374545"/>
            <ac:picMk id="26" creationId="{DE6E3659-0561-49CE-A23E-1F02176CCC7D}"/>
          </ac:picMkLst>
        </pc:picChg>
      </pc:sldChg>
    </pc:docChg>
  </pc:docChgLst>
  <pc:docChgLst>
    <pc:chgData name="Vasilis Karastergios" userId="2aa9c0a1-323b-48aa-83e0-abc8de3a69d0" providerId="ADAL" clId="{3A3D5ACB-750C-4195-899B-466533442B0B}"/>
    <pc:docChg chg="undo custSel addSld delSld modSld">
      <pc:chgData name="Vasilis Karastergios" userId="2aa9c0a1-323b-48aa-83e0-abc8de3a69d0" providerId="ADAL" clId="{3A3D5ACB-750C-4195-899B-466533442B0B}" dt="2022-09-14T08:20:17.413" v="6" actId="47"/>
      <pc:docMkLst>
        <pc:docMk/>
      </pc:docMkLst>
      <pc:sldChg chg="delSp mod">
        <pc:chgData name="Vasilis Karastergios" userId="2aa9c0a1-323b-48aa-83e0-abc8de3a69d0" providerId="ADAL" clId="{3A3D5ACB-750C-4195-899B-466533442B0B}" dt="2022-09-14T07:08:55.372" v="1" actId="478"/>
        <pc:sldMkLst>
          <pc:docMk/>
          <pc:sldMk cId="414466384" sldId="256"/>
        </pc:sldMkLst>
        <pc:spChg chg="del">
          <ac:chgData name="Vasilis Karastergios" userId="2aa9c0a1-323b-48aa-83e0-abc8de3a69d0" providerId="ADAL" clId="{3A3D5ACB-750C-4195-899B-466533442B0B}" dt="2022-09-14T07:08:53.996" v="0" actId="478"/>
          <ac:spMkLst>
            <pc:docMk/>
            <pc:sldMk cId="414466384" sldId="256"/>
            <ac:spMk id="6" creationId="{CB2687C6-2C40-4DA8-B634-FB273BDBD706}"/>
          </ac:spMkLst>
        </pc:spChg>
        <pc:spChg chg="del">
          <ac:chgData name="Vasilis Karastergios" userId="2aa9c0a1-323b-48aa-83e0-abc8de3a69d0" providerId="ADAL" clId="{3A3D5ACB-750C-4195-899B-466533442B0B}" dt="2022-09-14T07:08:55.372" v="1" actId="478"/>
          <ac:spMkLst>
            <pc:docMk/>
            <pc:sldMk cId="414466384" sldId="256"/>
            <ac:spMk id="7" creationId="{E1EF294E-1A80-450E-8536-7C781397D58A}"/>
          </ac:spMkLst>
        </pc:spChg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094293267" sldId="26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71868114" sldId="26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29366665" sldId="26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738032135" sldId="27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54172494" sldId="27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05666042" sldId="27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63628684" sldId="27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99616190" sldId="27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19623369" sldId="2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257292052" sldId="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3453059" sldId="27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508150877" sldId="27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5649633" sldId="27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997951892" sldId="28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92660530" sldId="28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6095818" sldId="28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14216803" sldId="28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882189469" sldId="28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695834442" sldId="28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2525265" sldId="28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787121163" sldId="29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49996595" sldId="29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04444699" sldId="29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87686022" sldId="29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37607177" sldId="29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9592187" sldId="29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37230950" sldId="29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664574" sldId="29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362471767" sldId="29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35937029" sldId="30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623953556" sldId="30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18941235" sldId="30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70403626" sldId="30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697543259" sldId="30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133282100" sldId="30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501544537" sldId="30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572733746" sldId="307"/>
        </pc:sldMkLst>
      </pc:sldChg>
      <pc:sldChg chg="del">
        <pc:chgData name="Vasilis Karastergios" userId="2aa9c0a1-323b-48aa-83e0-abc8de3a69d0" providerId="ADAL" clId="{3A3D5ACB-750C-4195-899B-466533442B0B}" dt="2022-09-14T08:20:17.413" v="6" actId="47"/>
        <pc:sldMkLst>
          <pc:docMk/>
          <pc:sldMk cId="1657070728" sldId="30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85198492" sldId="31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354864347" sldId="31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9142375" sldId="317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5946654" sldId="31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59037265" sldId="31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14332943" sldId="32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769370881" sldId="32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49512705" sldId="3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51169478" sldId="32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888175597" sldId="32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28136347" sldId="33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76781885" sldId="34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14045341" sldId="34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02961565" sldId="34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3258149" sldId="34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87804751" sldId="351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597429365" sldId="3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72931568" sldId="3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961241260" sldId="360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2589753" sldId="361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732362419" sldId="361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036268873" sldId="3617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4133373926" sldId="361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0288003" sldId="362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182045187" sldId="36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0707387" sldId="426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261095948" sldId="426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878334215" sldId="426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901603402" sldId="427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00956671" sldId="427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009971067" sldId="427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44139227" sldId="42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586647777" sldId="427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15098397" sldId="427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76648146" sldId="4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6397490" sldId="4278"/>
        </pc:sldMkLst>
      </pc:sldChg>
    </pc:docChg>
  </pc:docChgLst>
  <pc:docChgLst>
    <pc:chgData name="Vasilis Karastergios" userId="2aa9c0a1-323b-48aa-83e0-abc8de3a69d0" providerId="ADAL" clId="{BFFE62F0-0EF1-48FC-81DB-DE8741C17EEC}"/>
    <pc:docChg chg="modSld">
      <pc:chgData name="Vasilis Karastergios" userId="2aa9c0a1-323b-48aa-83e0-abc8de3a69d0" providerId="ADAL" clId="{BFFE62F0-0EF1-48FC-81DB-DE8741C17EEC}" dt="2024-02-13T13:09:35.440" v="9" actId="20577"/>
      <pc:docMkLst>
        <pc:docMk/>
      </pc:docMkLst>
      <pc:sldChg chg="modNotesTx">
        <pc:chgData name="Vasilis Karastergios" userId="2aa9c0a1-323b-48aa-83e0-abc8de3a69d0" providerId="ADAL" clId="{BFFE62F0-0EF1-48FC-81DB-DE8741C17EEC}" dt="2024-02-13T13:08:14.883" v="4" actId="6549"/>
        <pc:sldMkLst>
          <pc:docMk/>
          <pc:sldMk cId="1158810486" sldId="309"/>
        </pc:sldMkLst>
      </pc:sldChg>
      <pc:sldChg chg="modNotesTx">
        <pc:chgData name="Vasilis Karastergios" userId="2aa9c0a1-323b-48aa-83e0-abc8de3a69d0" providerId="ADAL" clId="{BFFE62F0-0EF1-48FC-81DB-DE8741C17EEC}" dt="2024-02-13T13:08:32.422" v="6" actId="6549"/>
        <pc:sldMkLst>
          <pc:docMk/>
          <pc:sldMk cId="575956248" sldId="311"/>
        </pc:sldMkLst>
      </pc:sldChg>
      <pc:sldChg chg="modNotesTx">
        <pc:chgData name="Vasilis Karastergios" userId="2aa9c0a1-323b-48aa-83e0-abc8de3a69d0" providerId="ADAL" clId="{BFFE62F0-0EF1-48FC-81DB-DE8741C17EEC}" dt="2024-02-13T13:08:08.628" v="3" actId="6549"/>
        <pc:sldMkLst>
          <pc:docMk/>
          <pc:sldMk cId="2304036156" sldId="347"/>
        </pc:sldMkLst>
      </pc:sldChg>
      <pc:sldChg chg="modSp mod">
        <pc:chgData name="Vasilis Karastergios" userId="2aa9c0a1-323b-48aa-83e0-abc8de3a69d0" providerId="ADAL" clId="{BFFE62F0-0EF1-48FC-81DB-DE8741C17EEC}" dt="2024-02-13T13:09:35.440" v="9" actId="20577"/>
        <pc:sldMkLst>
          <pc:docMk/>
          <pc:sldMk cId="597429365" sldId="373"/>
        </pc:sldMkLst>
        <pc:spChg chg="mod">
          <ac:chgData name="Vasilis Karastergios" userId="2aa9c0a1-323b-48aa-83e0-abc8de3a69d0" providerId="ADAL" clId="{BFFE62F0-0EF1-48FC-81DB-DE8741C17EEC}" dt="2024-02-13T13:09:35.440" v="9" actId="20577"/>
          <ac:spMkLst>
            <pc:docMk/>
            <pc:sldMk cId="597429365" sldId="373"/>
            <ac:spMk id="5" creationId="{00000000-0000-0000-0000-000000000000}"/>
          </ac:spMkLst>
        </pc:spChg>
      </pc:sldChg>
      <pc:sldChg chg="modNotesTx">
        <pc:chgData name="Vasilis Karastergios" userId="2aa9c0a1-323b-48aa-83e0-abc8de3a69d0" providerId="ADAL" clId="{BFFE62F0-0EF1-48FC-81DB-DE8741C17EEC}" dt="2024-02-13T13:08:19.714" v="5" actId="6549"/>
        <pc:sldMkLst>
          <pc:docMk/>
          <pc:sldMk cId="1948550152" sldId="3602"/>
        </pc:sldMkLst>
      </pc:sldChg>
      <pc:sldChg chg="modNotesTx">
        <pc:chgData name="Vasilis Karastergios" userId="2aa9c0a1-323b-48aa-83e0-abc8de3a69d0" providerId="ADAL" clId="{BFFE62F0-0EF1-48FC-81DB-DE8741C17EEC}" dt="2024-02-13T13:08:55.155" v="7" actId="6549"/>
        <pc:sldMkLst>
          <pc:docMk/>
          <pc:sldMk cId="3559413987" sldId="3612"/>
        </pc:sldMkLst>
      </pc:sldChg>
      <pc:sldChg chg="modNotesTx">
        <pc:chgData name="Vasilis Karastergios" userId="2aa9c0a1-323b-48aa-83e0-abc8de3a69d0" providerId="ADAL" clId="{BFFE62F0-0EF1-48FC-81DB-DE8741C17EEC}" dt="2024-02-13T13:07:43.027" v="0" actId="6549"/>
        <pc:sldMkLst>
          <pc:docMk/>
          <pc:sldMk cId="4133373926" sldId="3619"/>
        </pc:sldMkLst>
      </pc:sldChg>
      <pc:sldChg chg="modNotesTx">
        <pc:chgData name="Vasilis Karastergios" userId="2aa9c0a1-323b-48aa-83e0-abc8de3a69d0" providerId="ADAL" clId="{BFFE62F0-0EF1-48FC-81DB-DE8741C17EEC}" dt="2024-02-13T13:07:49.933" v="1" actId="6549"/>
        <pc:sldMkLst>
          <pc:docMk/>
          <pc:sldMk cId="188880053" sldId="4262"/>
        </pc:sldMkLst>
      </pc:sldChg>
      <pc:sldChg chg="modNotesTx">
        <pc:chgData name="Vasilis Karastergios" userId="2aa9c0a1-323b-48aa-83e0-abc8de3a69d0" providerId="ADAL" clId="{BFFE62F0-0EF1-48FC-81DB-DE8741C17EEC}" dt="2024-02-13T13:08:03.997" v="2" actId="6549"/>
        <pc:sldMkLst>
          <pc:docMk/>
          <pc:sldMk cId="3370560921" sldId="21473745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24B0B-B14D-40AC-82DF-F3306E84C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7035F-7A70-47F4-BE9C-22A896CD40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D8EA7-7DA4-4945-AC0B-1C137F860C15}" type="datetimeFigureOut">
              <a:rPr lang="es-PE" smtClean="0">
                <a:latin typeface="PTCRaleway" panose="020B0503030101060003" pitchFamily="34" charset="0"/>
              </a:rPr>
              <a:t>13/02/2024</a:t>
            </a:fld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1217F-1BC1-4AA5-8B2B-5ECC481CC3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08F94-7F82-4A63-917E-74383B6A0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B9F4-9710-4869-B60C-B0B61D2780E4}" type="slidenum">
              <a:rPr lang="es-PE" smtClean="0">
                <a:latin typeface="PTCRaleway" panose="020B0503030101060003" pitchFamily="34" charset="0"/>
              </a:rPr>
              <a:t>‹#›</a:t>
            </a:fld>
            <a:endParaRPr lang="es-PE" dirty="0">
              <a:latin typeface="PTC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65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AC5DD82D-684E-4FFB-8320-B8CCB1AF24EB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D1F37E36-7D7C-4671-B3B8-2BFBF9F6F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8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61EBF-DF32-46B4-B6D0-EC96803BB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0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2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2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37E36-7D7C-4671-B3B8-2BFBF9F6F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2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61EBF-DF32-46B4-B6D0-EC96803BB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47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61EBF-DF32-46B4-B6D0-EC96803BB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3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: Shape 31">
            <a:extLst>
              <a:ext uri="{FF2B5EF4-FFF2-40B4-BE49-F238E27FC236}">
                <a16:creationId xmlns:a16="http://schemas.microsoft.com/office/drawing/2014/main" id="{2C83A872-CA8B-4D60-A189-DDCE6CF43C9E}"/>
              </a:ext>
            </a:extLst>
          </p:cNvPr>
          <p:cNvSpPr/>
          <p:nvPr userDrawn="1"/>
        </p:nvSpPr>
        <p:spPr>
          <a:xfrm>
            <a:off x="7809493" y="2286943"/>
            <a:ext cx="4382507" cy="4571057"/>
          </a:xfrm>
          <a:custGeom>
            <a:avLst/>
            <a:gdLst>
              <a:gd name="connsiteX0" fmla="*/ 4382507 w 4382507"/>
              <a:gd name="connsiteY0" fmla="*/ 0 h 4571057"/>
              <a:gd name="connsiteX1" fmla="*/ 4382507 w 4382507"/>
              <a:gd name="connsiteY1" fmla="*/ 2755449 h 4571057"/>
              <a:gd name="connsiteX2" fmla="*/ 3801694 w 4382507"/>
              <a:gd name="connsiteY2" fmla="*/ 2849114 h 4571057"/>
              <a:gd name="connsiteX3" fmla="*/ 3484270 w 4382507"/>
              <a:gd name="connsiteY3" fmla="*/ 3687382 h 4571057"/>
              <a:gd name="connsiteX4" fmla="*/ 4382507 w 4382507"/>
              <a:gd name="connsiteY4" fmla="*/ 3541255 h 4571057"/>
              <a:gd name="connsiteX5" fmla="*/ 4382507 w 4382507"/>
              <a:gd name="connsiteY5" fmla="*/ 4571057 h 4571057"/>
              <a:gd name="connsiteX6" fmla="*/ 304272 w 4382507"/>
              <a:gd name="connsiteY6" fmla="*/ 4571057 h 4571057"/>
              <a:gd name="connsiteX7" fmla="*/ 0 w 4382507"/>
              <a:gd name="connsiteY7" fmla="*/ 4196530 h 4571057"/>
              <a:gd name="connsiteX8" fmla="*/ 1397515 w 4382507"/>
              <a:gd name="connsiteY8" fmla="*/ 474048 h 4571057"/>
              <a:gd name="connsiteX9" fmla="*/ 4382507 w 4382507"/>
              <a:gd name="connsiteY9" fmla="*/ 0 h 457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2507" h="4571057">
                <a:moveTo>
                  <a:pt x="4382507" y="0"/>
                </a:moveTo>
                <a:lnTo>
                  <a:pt x="4382507" y="2755449"/>
                </a:lnTo>
                <a:lnTo>
                  <a:pt x="3801694" y="2849114"/>
                </a:lnTo>
                <a:lnTo>
                  <a:pt x="3484270" y="3687382"/>
                </a:lnTo>
                <a:lnTo>
                  <a:pt x="4382507" y="3541255"/>
                </a:lnTo>
                <a:lnTo>
                  <a:pt x="4382507" y="4571057"/>
                </a:lnTo>
                <a:lnTo>
                  <a:pt x="304272" y="4571057"/>
                </a:lnTo>
                <a:lnTo>
                  <a:pt x="0" y="4196530"/>
                </a:lnTo>
                <a:lnTo>
                  <a:pt x="1397515" y="474048"/>
                </a:lnTo>
                <a:lnTo>
                  <a:pt x="4382507" y="0"/>
                </a:lnTo>
                <a:close/>
              </a:path>
            </a:pathLst>
          </a:cu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3313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461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20197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598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9785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689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1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6922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 userDrawn="1"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 userDrawn="1"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7542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1577978" y="3820267"/>
            <a:ext cx="8162668" cy="812889"/>
          </a:xfrm>
        </p:spPr>
        <p:txBody>
          <a:bodyPr anchor="ctr" anchorCtr="0"/>
          <a:lstStyle>
            <a:lvl1pPr algn="l">
              <a:defRPr lang="en-US" sz="5400" dirty="0">
                <a:solidFill>
                  <a:schemeClr val="bg2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B7C47-AE33-4786-B8B7-7ECE41E10698}"/>
              </a:ext>
            </a:extLst>
          </p:cNvPr>
          <p:cNvGrpSpPr/>
          <p:nvPr userDrawn="1"/>
        </p:nvGrpSpPr>
        <p:grpSpPr>
          <a:xfrm>
            <a:off x="9260732" y="1084521"/>
            <a:ext cx="2966710" cy="5794744"/>
            <a:chOff x="9260732" y="1084521"/>
            <a:chExt cx="2966710" cy="57947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5F1314-BF98-4A68-8138-2CB07DB72EEB}"/>
                </a:ext>
              </a:extLst>
            </p:cNvPr>
            <p:cNvSpPr/>
            <p:nvPr userDrawn="1"/>
          </p:nvSpPr>
          <p:spPr>
            <a:xfrm>
              <a:off x="10758656" y="1088910"/>
              <a:ext cx="1445441" cy="5774567"/>
            </a:xfrm>
            <a:custGeom>
              <a:avLst/>
              <a:gdLst>
                <a:gd name="connsiteX0" fmla="*/ 1424763 w 1456660"/>
                <a:gd name="connsiteY0" fmla="*/ 2604977 h 5794744"/>
                <a:gd name="connsiteX1" fmla="*/ 1456660 w 1456660"/>
                <a:gd name="connsiteY1" fmla="*/ 0 h 5794744"/>
                <a:gd name="connsiteX2" fmla="*/ 0 w 1456660"/>
                <a:gd name="connsiteY2" fmla="*/ 5794744 h 5794744"/>
                <a:gd name="connsiteX3" fmla="*/ 148856 w 1456660"/>
                <a:gd name="connsiteY3" fmla="*/ 5773479 h 5794744"/>
                <a:gd name="connsiteX4" fmla="*/ 1424763 w 1456660"/>
                <a:gd name="connsiteY4" fmla="*/ 2604977 h 5794744"/>
                <a:gd name="connsiteX0" fmla="*/ 1424763 w 1456660"/>
                <a:gd name="connsiteY0" fmla="*/ 2604977 h 5777982"/>
                <a:gd name="connsiteX1" fmla="*/ 1456660 w 1456660"/>
                <a:gd name="connsiteY1" fmla="*/ 0 h 5777982"/>
                <a:gd name="connsiteX2" fmla="*/ 0 w 1456660"/>
                <a:gd name="connsiteY2" fmla="*/ 5777982 h 5777982"/>
                <a:gd name="connsiteX3" fmla="*/ 148856 w 1456660"/>
                <a:gd name="connsiteY3" fmla="*/ 5773479 h 5777982"/>
                <a:gd name="connsiteX4" fmla="*/ 1424763 w 1456660"/>
                <a:gd name="connsiteY4" fmla="*/ 2604977 h 5777982"/>
                <a:gd name="connsiteX0" fmla="*/ 1424763 w 1434221"/>
                <a:gd name="connsiteY0" fmla="*/ 2593803 h 5766808"/>
                <a:gd name="connsiteX1" fmla="*/ 1434221 w 1434221"/>
                <a:gd name="connsiteY1" fmla="*/ 0 h 5766808"/>
                <a:gd name="connsiteX2" fmla="*/ 0 w 1434221"/>
                <a:gd name="connsiteY2" fmla="*/ 5766808 h 5766808"/>
                <a:gd name="connsiteX3" fmla="*/ 148856 w 1434221"/>
                <a:gd name="connsiteY3" fmla="*/ 5762305 h 5766808"/>
                <a:gd name="connsiteX4" fmla="*/ 1424763 w 1434221"/>
                <a:gd name="connsiteY4" fmla="*/ 2593803 h 5766808"/>
                <a:gd name="connsiteX0" fmla="*/ 1435983 w 1445441"/>
                <a:gd name="connsiteY0" fmla="*/ 2593803 h 5762305"/>
                <a:gd name="connsiteX1" fmla="*/ 1445441 w 1445441"/>
                <a:gd name="connsiteY1" fmla="*/ 0 h 5762305"/>
                <a:gd name="connsiteX2" fmla="*/ 0 w 1445441"/>
                <a:gd name="connsiteY2" fmla="*/ 5750047 h 5762305"/>
                <a:gd name="connsiteX3" fmla="*/ 160076 w 1445441"/>
                <a:gd name="connsiteY3" fmla="*/ 5762305 h 5762305"/>
                <a:gd name="connsiteX4" fmla="*/ 1435983 w 1445441"/>
                <a:gd name="connsiteY4" fmla="*/ 2593803 h 5762305"/>
                <a:gd name="connsiteX0" fmla="*/ 1435983 w 1445441"/>
                <a:gd name="connsiteY0" fmla="*/ 2593803 h 5751132"/>
                <a:gd name="connsiteX1" fmla="*/ 1445441 w 1445441"/>
                <a:gd name="connsiteY1" fmla="*/ 0 h 5751132"/>
                <a:gd name="connsiteX2" fmla="*/ 0 w 1445441"/>
                <a:gd name="connsiteY2" fmla="*/ 5750047 h 5751132"/>
                <a:gd name="connsiteX3" fmla="*/ 160076 w 1445441"/>
                <a:gd name="connsiteY3" fmla="*/ 5751132 h 5751132"/>
                <a:gd name="connsiteX4" fmla="*/ 1435983 w 1445441"/>
                <a:gd name="connsiteY4" fmla="*/ 2593803 h 575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441" h="5751132">
                  <a:moveTo>
                    <a:pt x="1435983" y="2593803"/>
                  </a:moveTo>
                  <a:cubicBezTo>
                    <a:pt x="1439136" y="1729202"/>
                    <a:pt x="1442288" y="864601"/>
                    <a:pt x="1445441" y="0"/>
                  </a:cubicBezTo>
                  <a:lnTo>
                    <a:pt x="0" y="5750047"/>
                  </a:lnTo>
                  <a:lnTo>
                    <a:pt x="160076" y="5751132"/>
                  </a:lnTo>
                  <a:lnTo>
                    <a:pt x="1435983" y="2593803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68000">
                  <a:srgbClr val="5BA23C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1E371F-1A59-474E-B95B-89195D83A3E8}"/>
                </a:ext>
              </a:extLst>
            </p:cNvPr>
            <p:cNvSpPr/>
            <p:nvPr userDrawn="1"/>
          </p:nvSpPr>
          <p:spPr>
            <a:xfrm>
              <a:off x="10019490" y="3789410"/>
              <a:ext cx="1556426" cy="3083668"/>
            </a:xfrm>
            <a:custGeom>
              <a:avLst/>
              <a:gdLst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0065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0065 w 1556426"/>
                <a:gd name="connsiteY3" fmla="*/ 3073940 h 308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426" h="3083668">
                  <a:moveTo>
                    <a:pt x="740065" y="3073940"/>
                  </a:moveTo>
                  <a:lnTo>
                    <a:pt x="0" y="3083668"/>
                  </a:lnTo>
                  <a:lnTo>
                    <a:pt x="1556426" y="0"/>
                  </a:lnTo>
                  <a:lnTo>
                    <a:pt x="740065" y="3073940"/>
                  </a:lnTo>
                  <a:close/>
                </a:path>
              </a:pathLst>
            </a:custGeom>
            <a:gradFill>
              <a:gsLst>
                <a:gs pos="97000">
                  <a:srgbClr val="62B53F"/>
                </a:gs>
                <a:gs pos="100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17FC41-0F0D-4F05-888B-05BC3B984146}"/>
                </a:ext>
              </a:extLst>
            </p:cNvPr>
            <p:cNvSpPr/>
            <p:nvPr userDrawn="1"/>
          </p:nvSpPr>
          <p:spPr>
            <a:xfrm>
              <a:off x="9260732" y="3322482"/>
              <a:ext cx="2422187" cy="3550596"/>
            </a:xfrm>
            <a:custGeom>
              <a:avLst/>
              <a:gdLst>
                <a:gd name="connsiteX0" fmla="*/ 2373549 w 2373549"/>
                <a:gd name="connsiteY0" fmla="*/ 0 h 3550596"/>
                <a:gd name="connsiteX1" fmla="*/ 2237362 w 2373549"/>
                <a:gd name="connsiteY1" fmla="*/ 651753 h 3550596"/>
                <a:gd name="connsiteX2" fmla="*/ 778213 w 2373549"/>
                <a:gd name="connsiteY2" fmla="*/ 3531141 h 3550596"/>
                <a:gd name="connsiteX3" fmla="*/ 0 w 2373549"/>
                <a:gd name="connsiteY3" fmla="*/ 3550596 h 3550596"/>
                <a:gd name="connsiteX4" fmla="*/ 2373549 w 2373549"/>
                <a:gd name="connsiteY4" fmla="*/ 0 h 3550596"/>
                <a:gd name="connsiteX0" fmla="*/ 2422187 w 2422187"/>
                <a:gd name="connsiteY0" fmla="*/ 0 h 3540868"/>
                <a:gd name="connsiteX1" fmla="*/ 2237362 w 2422187"/>
                <a:gd name="connsiteY1" fmla="*/ 642025 h 3540868"/>
                <a:gd name="connsiteX2" fmla="*/ 778213 w 2422187"/>
                <a:gd name="connsiteY2" fmla="*/ 3521413 h 3540868"/>
                <a:gd name="connsiteX3" fmla="*/ 0 w 2422187"/>
                <a:gd name="connsiteY3" fmla="*/ 3540868 h 3540868"/>
                <a:gd name="connsiteX4" fmla="*/ 2422187 w 2422187"/>
                <a:gd name="connsiteY4" fmla="*/ 0 h 3540868"/>
                <a:gd name="connsiteX0" fmla="*/ 2422187 w 2422187"/>
                <a:gd name="connsiteY0" fmla="*/ 0 h 3550596"/>
                <a:gd name="connsiteX1" fmla="*/ 2237362 w 2422187"/>
                <a:gd name="connsiteY1" fmla="*/ 642025 h 3550596"/>
                <a:gd name="connsiteX2" fmla="*/ 768485 w 2422187"/>
                <a:gd name="connsiteY2" fmla="*/ 3550596 h 3550596"/>
                <a:gd name="connsiteX3" fmla="*/ 0 w 2422187"/>
                <a:gd name="connsiteY3" fmla="*/ 3540868 h 3550596"/>
                <a:gd name="connsiteX4" fmla="*/ 2422187 w 2422187"/>
                <a:gd name="connsiteY4" fmla="*/ 0 h 35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187" h="3550596">
                  <a:moveTo>
                    <a:pt x="2422187" y="0"/>
                  </a:moveTo>
                  <a:lnTo>
                    <a:pt x="2237362" y="642025"/>
                  </a:lnTo>
                  <a:lnTo>
                    <a:pt x="768485" y="3550596"/>
                  </a:lnTo>
                  <a:lnTo>
                    <a:pt x="0" y="3540868"/>
                  </a:lnTo>
                  <a:lnTo>
                    <a:pt x="2422187" y="0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71000">
                  <a:srgbClr val="5BA23C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890D0B16-11C5-4D6A-AA98-2355BA19EA7B}"/>
                </a:ext>
              </a:extLst>
            </p:cNvPr>
            <p:cNvSpPr/>
            <p:nvPr userDrawn="1"/>
          </p:nvSpPr>
          <p:spPr>
            <a:xfrm flipH="1">
              <a:off x="10871603" y="3370178"/>
              <a:ext cx="1327484" cy="3501998"/>
            </a:xfrm>
            <a:prstGeom prst="rt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764A69-E67E-4D16-BC4B-51FC448F28CB}"/>
                </a:ext>
              </a:extLst>
            </p:cNvPr>
            <p:cNvSpPr/>
            <p:nvPr userDrawn="1"/>
          </p:nvSpPr>
          <p:spPr>
            <a:xfrm>
              <a:off x="10738884" y="1084521"/>
              <a:ext cx="1488558" cy="5794744"/>
            </a:xfrm>
            <a:custGeom>
              <a:avLst/>
              <a:gdLst>
                <a:gd name="connsiteX0" fmla="*/ 1446028 w 1488558"/>
                <a:gd name="connsiteY0" fmla="*/ 2658139 h 5794744"/>
                <a:gd name="connsiteX1" fmla="*/ 1446028 w 1488558"/>
                <a:gd name="connsiteY1" fmla="*/ 0 h 5794744"/>
                <a:gd name="connsiteX2" fmla="*/ 0 w 1488558"/>
                <a:gd name="connsiteY2" fmla="*/ 5794744 h 5794744"/>
                <a:gd name="connsiteX3" fmla="*/ 170121 w 1488558"/>
                <a:gd name="connsiteY3" fmla="*/ 5784112 h 5794744"/>
                <a:gd name="connsiteX4" fmla="*/ 1488558 w 1488558"/>
                <a:gd name="connsiteY4" fmla="*/ 2551814 h 5794744"/>
                <a:gd name="connsiteX5" fmla="*/ 1488558 w 1488558"/>
                <a:gd name="connsiteY5" fmla="*/ 2551814 h 5794744"/>
                <a:gd name="connsiteX6" fmla="*/ 1488558 w 1488558"/>
                <a:gd name="connsiteY6" fmla="*/ 2551814 h 57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8558" h="5794744">
                  <a:moveTo>
                    <a:pt x="1446028" y="2658139"/>
                  </a:moveTo>
                  <a:lnTo>
                    <a:pt x="1446028" y="0"/>
                  </a:lnTo>
                  <a:lnTo>
                    <a:pt x="0" y="5794744"/>
                  </a:lnTo>
                  <a:lnTo>
                    <a:pt x="170121" y="5784112"/>
                  </a:lnTo>
                  <a:lnTo>
                    <a:pt x="1488558" y="2551814"/>
                  </a:lnTo>
                  <a:lnTo>
                    <a:pt x="1488558" y="2551814"/>
                  </a:lnTo>
                  <a:lnTo>
                    <a:pt x="1488558" y="255181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white">
          <a:xfrm>
            <a:off x="11247120" y="6629401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108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pPr marL="0" marR="0" lvl="0" indent="0" algn="r" defTabSz="1086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38D33-69AE-4EA8-B1F3-AEB045BF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0" y="312672"/>
            <a:ext cx="856680" cy="332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598208-AA80-467D-8193-8E836964952A}"/>
              </a:ext>
            </a:extLst>
          </p:cNvPr>
          <p:cNvGrpSpPr/>
          <p:nvPr userDrawn="1"/>
        </p:nvGrpSpPr>
        <p:grpSpPr>
          <a:xfrm>
            <a:off x="-6515" y="-465745"/>
            <a:ext cx="2284497" cy="7335777"/>
            <a:chOff x="-6515" y="-465745"/>
            <a:chExt cx="2284497" cy="7335777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6E2C9E0-78F4-4874-8B92-08E2A7C0061D}"/>
                </a:ext>
              </a:extLst>
            </p:cNvPr>
            <p:cNvSpPr/>
            <p:nvPr/>
          </p:nvSpPr>
          <p:spPr>
            <a:xfrm>
              <a:off x="0" y="-12032"/>
              <a:ext cx="2277982" cy="6870032"/>
            </a:xfrm>
            <a:custGeom>
              <a:avLst/>
              <a:gdLst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8385464 w 8385464"/>
                <a:gd name="connsiteY2" fmla="*/ 6858000 h 6858000"/>
                <a:gd name="connsiteX3" fmla="*/ 0 w 8385464"/>
                <a:gd name="connsiteY3" fmla="*/ 6858000 h 6858000"/>
                <a:gd name="connsiteX4" fmla="*/ 0 w 8385464"/>
                <a:gd name="connsiteY4" fmla="*/ 0 h 6858000"/>
                <a:gd name="connsiteX0" fmla="*/ 0 w 8395855"/>
                <a:gd name="connsiteY0" fmla="*/ 0 h 6858000"/>
                <a:gd name="connsiteX1" fmla="*/ 8385464 w 8395855"/>
                <a:gd name="connsiteY1" fmla="*/ 0 h 6858000"/>
                <a:gd name="connsiteX2" fmla="*/ 8395855 w 8395855"/>
                <a:gd name="connsiteY2" fmla="*/ 3408218 h 6858000"/>
                <a:gd name="connsiteX3" fmla="*/ 8385464 w 8395855"/>
                <a:gd name="connsiteY3" fmla="*/ 6858000 h 6858000"/>
                <a:gd name="connsiteX4" fmla="*/ 0 w 8395855"/>
                <a:gd name="connsiteY4" fmla="*/ 6858000 h 6858000"/>
                <a:gd name="connsiteX5" fmla="*/ 0 w 8395855"/>
                <a:gd name="connsiteY5" fmla="*/ 0 h 6858000"/>
                <a:gd name="connsiteX0" fmla="*/ 0 w 8385468"/>
                <a:gd name="connsiteY0" fmla="*/ 0 h 6858000"/>
                <a:gd name="connsiteX1" fmla="*/ 8385464 w 8385468"/>
                <a:gd name="connsiteY1" fmla="*/ 0 h 6858000"/>
                <a:gd name="connsiteX2" fmla="*/ 6286501 w 8385468"/>
                <a:gd name="connsiteY2" fmla="*/ 3512127 h 6858000"/>
                <a:gd name="connsiteX3" fmla="*/ 8385464 w 8385468"/>
                <a:gd name="connsiteY3" fmla="*/ 6858000 h 6858000"/>
                <a:gd name="connsiteX4" fmla="*/ 0 w 8385468"/>
                <a:gd name="connsiteY4" fmla="*/ 6858000 h 6858000"/>
                <a:gd name="connsiteX5" fmla="*/ 0 w 8385468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74"/>
                <a:gd name="connsiteY0" fmla="*/ 0 h 6858000"/>
                <a:gd name="connsiteX1" fmla="*/ 8385464 w 8385474"/>
                <a:gd name="connsiteY1" fmla="*/ 0 h 6858000"/>
                <a:gd name="connsiteX2" fmla="*/ 6993083 w 8385474"/>
                <a:gd name="connsiteY2" fmla="*/ 3740727 h 6858000"/>
                <a:gd name="connsiteX3" fmla="*/ 8385464 w 8385474"/>
                <a:gd name="connsiteY3" fmla="*/ 6858000 h 6858000"/>
                <a:gd name="connsiteX4" fmla="*/ 0 w 8385474"/>
                <a:gd name="connsiteY4" fmla="*/ 6858000 h 6858000"/>
                <a:gd name="connsiteX5" fmla="*/ 0 w 8385474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286501 w 8385464"/>
                <a:gd name="connsiteY2" fmla="*/ 4634345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86501 w 8385464"/>
                <a:gd name="connsiteY2" fmla="*/ 4634345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43698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6255328 w 11367745"/>
                <a:gd name="connsiteY2" fmla="*/ 504123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3507531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0032"/>
                <a:gd name="connsiteX1" fmla="*/ 11367745 w 11367745"/>
                <a:gd name="connsiteY1" fmla="*/ 0 h 6870032"/>
                <a:gd name="connsiteX2" fmla="*/ 3507531 w 11367745"/>
                <a:gd name="connsiteY2" fmla="*/ 4207042 h 6870032"/>
                <a:gd name="connsiteX3" fmla="*/ 3976167 w 11367745"/>
                <a:gd name="connsiteY3" fmla="*/ 6839042 h 6870032"/>
                <a:gd name="connsiteX4" fmla="*/ 0 w 11367745"/>
                <a:gd name="connsiteY4" fmla="*/ 6870032 h 6870032"/>
                <a:gd name="connsiteX5" fmla="*/ 0 w 11367745"/>
                <a:gd name="connsiteY5" fmla="*/ 12032 h 687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7745" h="6870032">
                  <a:moveTo>
                    <a:pt x="0" y="12032"/>
                  </a:moveTo>
                  <a:lnTo>
                    <a:pt x="11367745" y="0"/>
                  </a:lnTo>
                  <a:cubicBezTo>
                    <a:pt x="9493718" y="1572491"/>
                    <a:pt x="4203722" y="2709657"/>
                    <a:pt x="3507531" y="4207042"/>
                  </a:cubicBezTo>
                  <a:cubicBezTo>
                    <a:pt x="3950876" y="5523223"/>
                    <a:pt x="3449696" y="5387779"/>
                    <a:pt x="3976167" y="6839042"/>
                  </a:cubicBezTo>
                  <a:lnTo>
                    <a:pt x="0" y="6870032"/>
                  </a:lnTo>
                  <a:lnTo>
                    <a:pt x="0" y="1203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ight Triangle 3">
              <a:extLst>
                <a:ext uri="{FF2B5EF4-FFF2-40B4-BE49-F238E27FC236}">
                  <a16:creationId xmlns:a16="http://schemas.microsoft.com/office/drawing/2014/main" id="{56990D95-B6C6-4723-82D2-F9651330B7FE}"/>
                </a:ext>
              </a:extLst>
            </p:cNvPr>
            <p:cNvSpPr/>
            <p:nvPr/>
          </p:nvSpPr>
          <p:spPr>
            <a:xfrm flipH="1">
              <a:off x="-6515" y="4242391"/>
              <a:ext cx="712079" cy="2616194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350874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350874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692518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64691 h 2626242"/>
                <a:gd name="connsiteX3" fmla="*/ 692518 w 712079"/>
                <a:gd name="connsiteY3" fmla="*/ 2626242 h 2626242"/>
                <a:gd name="connsiteX0" fmla="*/ 702567 w 712079"/>
                <a:gd name="connsiteY0" fmla="*/ 2616194 h 2616194"/>
                <a:gd name="connsiteX1" fmla="*/ 0 w 712079"/>
                <a:gd name="connsiteY1" fmla="*/ 0 h 2616194"/>
                <a:gd name="connsiteX2" fmla="*/ 712079 w 712079"/>
                <a:gd name="connsiteY2" fmla="*/ 1264691 h 2616194"/>
                <a:gd name="connsiteX3" fmla="*/ 702567 w 712079"/>
                <a:gd name="connsiteY3" fmla="*/ 2616194 h 2616194"/>
                <a:gd name="connsiteX0" fmla="*/ 702567 w 712079"/>
                <a:gd name="connsiteY0" fmla="*/ 2616194 h 2616194"/>
                <a:gd name="connsiteX1" fmla="*/ 605080 w 712079"/>
                <a:gd name="connsiteY1" fmla="*/ 2258893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  <a:gd name="connsiteX0" fmla="*/ 702567 w 712079"/>
                <a:gd name="connsiteY0" fmla="*/ 2616194 h 2616194"/>
                <a:gd name="connsiteX1" fmla="*/ 665371 w 712079"/>
                <a:gd name="connsiteY1" fmla="*/ 2615609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079" h="2616194">
                  <a:moveTo>
                    <a:pt x="702567" y="2616194"/>
                  </a:moveTo>
                  <a:lnTo>
                    <a:pt x="665371" y="2615609"/>
                  </a:lnTo>
                  <a:lnTo>
                    <a:pt x="0" y="0"/>
                  </a:lnTo>
                  <a:lnTo>
                    <a:pt x="712079" y="1264691"/>
                  </a:lnTo>
                  <a:cubicBezTo>
                    <a:pt x="708908" y="1715192"/>
                    <a:pt x="705738" y="2165693"/>
                    <a:pt x="702567" y="2616194"/>
                  </a:cubicBezTo>
                  <a:close/>
                </a:path>
              </a:pathLst>
            </a:custGeom>
            <a:gradFill>
              <a:gsLst>
                <a:gs pos="2000">
                  <a:srgbClr val="62B53F"/>
                </a:gs>
                <a:gs pos="52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3">
              <a:extLst>
                <a:ext uri="{FF2B5EF4-FFF2-40B4-BE49-F238E27FC236}">
                  <a16:creationId xmlns:a16="http://schemas.microsoft.com/office/drawing/2014/main" id="{EC9B2ECA-C14A-4E87-A3F3-80BB4481D7A8}"/>
                </a:ext>
              </a:extLst>
            </p:cNvPr>
            <p:cNvSpPr/>
            <p:nvPr/>
          </p:nvSpPr>
          <p:spPr>
            <a:xfrm>
              <a:off x="16636" y="3818487"/>
              <a:ext cx="963639" cy="3051545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639" h="3051545">
                  <a:moveTo>
                    <a:pt x="0" y="3051545"/>
                  </a:moveTo>
                  <a:lnTo>
                    <a:pt x="754912" y="0"/>
                  </a:lnTo>
                  <a:lnTo>
                    <a:pt x="963639" y="3051545"/>
                  </a:lnTo>
                  <a:lnTo>
                    <a:pt x="0" y="3051545"/>
                  </a:lnTo>
                  <a:close/>
                </a:path>
              </a:pathLst>
            </a:custGeom>
            <a:gradFill>
              <a:gsLst>
                <a:gs pos="27000">
                  <a:srgbClr val="5EAC3E"/>
                </a:gs>
                <a:gs pos="64000">
                  <a:srgbClr val="67BD4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ight Triangle 3">
              <a:extLst>
                <a:ext uri="{FF2B5EF4-FFF2-40B4-BE49-F238E27FC236}">
                  <a16:creationId xmlns:a16="http://schemas.microsoft.com/office/drawing/2014/main" id="{9AFA1F9D-E0DB-427A-8D67-2A3C457C3A94}"/>
                </a:ext>
              </a:extLst>
            </p:cNvPr>
            <p:cNvSpPr/>
            <p:nvPr/>
          </p:nvSpPr>
          <p:spPr>
            <a:xfrm rot="12173926">
              <a:off x="1003907" y="-465745"/>
              <a:ext cx="1014731" cy="6395388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1014731"/>
                <a:gd name="connsiteY0" fmla="*/ 3477101 h 3477101"/>
                <a:gd name="connsiteX1" fmla="*/ 806004 w 1014731"/>
                <a:gd name="connsiteY1" fmla="*/ 0 h 3477101"/>
                <a:gd name="connsiteX2" fmla="*/ 1014731 w 1014731"/>
                <a:gd name="connsiteY2" fmla="*/ 3051545 h 3477101"/>
                <a:gd name="connsiteX3" fmla="*/ 0 w 1014731"/>
                <a:gd name="connsiteY3" fmla="*/ 3477101 h 3477101"/>
                <a:gd name="connsiteX0" fmla="*/ 0 w 1014731"/>
                <a:gd name="connsiteY0" fmla="*/ 5974885 h 5974885"/>
                <a:gd name="connsiteX1" fmla="*/ 789755 w 1014731"/>
                <a:gd name="connsiteY1" fmla="*/ 0 h 5974885"/>
                <a:gd name="connsiteX2" fmla="*/ 1014731 w 1014731"/>
                <a:gd name="connsiteY2" fmla="*/ 5549329 h 5974885"/>
                <a:gd name="connsiteX3" fmla="*/ 0 w 1014731"/>
                <a:gd name="connsiteY3" fmla="*/ 5974885 h 5974885"/>
                <a:gd name="connsiteX0" fmla="*/ 0 w 1014731"/>
                <a:gd name="connsiteY0" fmla="*/ 7343100 h 7343100"/>
                <a:gd name="connsiteX1" fmla="*/ 978069 w 1014731"/>
                <a:gd name="connsiteY1" fmla="*/ 0 h 7343100"/>
                <a:gd name="connsiteX2" fmla="*/ 1014731 w 1014731"/>
                <a:gd name="connsiteY2" fmla="*/ 6917544 h 7343100"/>
                <a:gd name="connsiteX3" fmla="*/ 0 w 1014731"/>
                <a:gd name="connsiteY3" fmla="*/ 7343100 h 7343100"/>
                <a:gd name="connsiteX0" fmla="*/ 0 w 1014731"/>
                <a:gd name="connsiteY0" fmla="*/ 7503364 h 7503364"/>
                <a:gd name="connsiteX1" fmla="*/ 945205 w 1014731"/>
                <a:gd name="connsiteY1" fmla="*/ 0 h 7503364"/>
                <a:gd name="connsiteX2" fmla="*/ 1014731 w 1014731"/>
                <a:gd name="connsiteY2" fmla="*/ 7077808 h 7503364"/>
                <a:gd name="connsiteX3" fmla="*/ 0 w 1014731"/>
                <a:gd name="connsiteY3" fmla="*/ 7503364 h 7503364"/>
                <a:gd name="connsiteX0" fmla="*/ 0 w 1014731"/>
                <a:gd name="connsiteY0" fmla="*/ 7503364 h 7503364"/>
                <a:gd name="connsiteX1" fmla="*/ 762176 w 1014731"/>
                <a:gd name="connsiteY1" fmla="*/ 13606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7503364 h 7503364"/>
                <a:gd name="connsiteX1" fmla="*/ 793220 w 1014731"/>
                <a:gd name="connsiteY1" fmla="*/ 12275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6275800 h 6275800"/>
                <a:gd name="connsiteX1" fmla="*/ 793220 w 1014731"/>
                <a:gd name="connsiteY1" fmla="*/ 0 h 6275800"/>
                <a:gd name="connsiteX2" fmla="*/ 963930 w 1014731"/>
                <a:gd name="connsiteY2" fmla="*/ 237103 h 6275800"/>
                <a:gd name="connsiteX3" fmla="*/ 1014731 w 1014731"/>
                <a:gd name="connsiteY3" fmla="*/ 5850244 h 6275800"/>
                <a:gd name="connsiteX4" fmla="*/ 0 w 1014731"/>
                <a:gd name="connsiteY4" fmla="*/ 6275800 h 6275800"/>
                <a:gd name="connsiteX0" fmla="*/ 0 w 1014731"/>
                <a:gd name="connsiteY0" fmla="*/ 6321680 h 6321680"/>
                <a:gd name="connsiteX1" fmla="*/ 850196 w 1014731"/>
                <a:gd name="connsiteY1" fmla="*/ 0 h 6321680"/>
                <a:gd name="connsiteX2" fmla="*/ 963930 w 1014731"/>
                <a:gd name="connsiteY2" fmla="*/ 282983 h 6321680"/>
                <a:gd name="connsiteX3" fmla="*/ 1014731 w 1014731"/>
                <a:gd name="connsiteY3" fmla="*/ 5896124 h 6321680"/>
                <a:gd name="connsiteX4" fmla="*/ 0 w 1014731"/>
                <a:gd name="connsiteY4" fmla="*/ 6321680 h 6321680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3930 w 1014731"/>
                <a:gd name="connsiteY2" fmla="*/ 299024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1456 w 1014731"/>
                <a:gd name="connsiteY2" fmla="*/ 267345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61456 w 1014731"/>
                <a:gd name="connsiteY2" fmla="*/ 2732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5417 w 1014731"/>
                <a:gd name="connsiteY2" fmla="*/ 3127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37597 w 1014731"/>
                <a:gd name="connsiteY2" fmla="*/ 294197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2225 w 1014731"/>
                <a:gd name="connsiteY2" fmla="*/ 292242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95388 h 6395388"/>
                <a:gd name="connsiteX1" fmla="*/ 796930 w 1014731"/>
                <a:gd name="connsiteY1" fmla="*/ 0 h 6395388"/>
                <a:gd name="connsiteX2" fmla="*/ 942225 w 1014731"/>
                <a:gd name="connsiteY2" fmla="*/ 344044 h 6395388"/>
                <a:gd name="connsiteX3" fmla="*/ 1014731 w 1014731"/>
                <a:gd name="connsiteY3" fmla="*/ 5969832 h 6395388"/>
                <a:gd name="connsiteX4" fmla="*/ 0 w 1014731"/>
                <a:gd name="connsiteY4" fmla="*/ 6395388 h 63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31" h="6395388">
                  <a:moveTo>
                    <a:pt x="0" y="6395388"/>
                  </a:moveTo>
                  <a:lnTo>
                    <a:pt x="796930" y="0"/>
                  </a:lnTo>
                  <a:lnTo>
                    <a:pt x="942225" y="344044"/>
                  </a:lnTo>
                  <a:lnTo>
                    <a:pt x="1014731" y="5969832"/>
                  </a:lnTo>
                  <a:lnTo>
                    <a:pt x="0" y="6395388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100000">
                  <a:srgbClr val="5BA23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1000" t="-2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6000" t="-2000" r="-10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040E846-1D5C-4E41-B0F7-5EC3673E0D47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92016" y="2730899"/>
            <a:ext cx="6113720" cy="140243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7C623-B09A-46D5-BE23-B5285BBAD043}"/>
              </a:ext>
            </a:extLst>
          </p:cNvPr>
          <p:cNvCxnSpPr/>
          <p:nvPr/>
        </p:nvCxnSpPr>
        <p:spPr>
          <a:xfrm>
            <a:off x="4080163" y="1054677"/>
            <a:ext cx="0" cy="475488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D03874-045E-487B-95DF-2D080FE61FFD}"/>
              </a:ext>
            </a:extLst>
          </p:cNvPr>
          <p:cNvSpPr/>
          <p:nvPr/>
        </p:nvSpPr>
        <p:spPr>
          <a:xfrm flipH="1" flipV="1">
            <a:off x="510776" y="2887137"/>
            <a:ext cx="96012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60E4D6-2036-44DC-984D-7A163253F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788" y="3225800"/>
            <a:ext cx="3414712" cy="502061"/>
          </a:xfrm>
        </p:spPr>
        <p:txBody>
          <a:bodyPr vert="horz" wrap="square" lIns="0" tIns="9525" rIns="0" bIns="0" rtlCol="0" anchor="t" anchorCtr="0">
            <a:spAutoFit/>
          </a:bodyPr>
          <a:lstStyle>
            <a:lvl1pPr marL="0" indent="0">
              <a:buFontTx/>
              <a:buNone/>
              <a:defRPr lang="en-US" sz="4000" b="1" cap="all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EFD8A7B-D58D-4112-B693-C03F32A43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36B54C1-653F-4869-947F-6C172CCB93A1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9A888845-702F-4255-9C1B-82E0DBCA4DC5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2DBE419-5825-42FC-8A68-32F7BF373B77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A2E5586-27CA-4BF8-B076-383D4E5E9CB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BADC80-74EA-4093-94B8-2B57F68FD1D8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57" name="Graphic 42">
              <a:extLst>
                <a:ext uri="{FF2B5EF4-FFF2-40B4-BE49-F238E27FC236}">
                  <a16:creationId xmlns:a16="http://schemas.microsoft.com/office/drawing/2014/main" id="{BFA9F52E-93C8-47F4-88E3-BDC8247E1830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4E24622-0387-433E-82BF-84D08C3905C8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1C570B7-C941-48C9-B4DF-4A879F2FE10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8B0C69C-C402-42C7-BEED-F25380BF0765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3157511-D43C-4555-8DFF-228BD5191FA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8A6BD5E-AE51-495E-A97B-65D98DC6B4E1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C1F52B5-570E-4103-B06C-AA7ED1CACB39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4104CB6-7C14-4DAE-AD78-86EEB833A414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0F8F235-261E-4336-A0CE-6A19625BE5FE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43687C3-EADD-49D3-BA73-81B3E98CD1B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8357641-D1C5-4B2F-B365-CB9A77A9E1CB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6495F8F-0348-43A4-8358-40057088198F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3AB7FCF-0813-424F-ACF8-027017E9AA29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25AC9BF-5ACD-4CE6-919A-B81D30511CB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C396447-7DEC-48B7-B978-51DD8EC63955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7375B46-6B92-4464-8171-A51F81DAD3C7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F4DB2F-0ADB-4695-B312-8F915EF22EEF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59" name="Graphic 42">
              <a:extLst>
                <a:ext uri="{FF2B5EF4-FFF2-40B4-BE49-F238E27FC236}">
                  <a16:creationId xmlns:a16="http://schemas.microsoft.com/office/drawing/2014/main" id="{1FCA7EAD-3184-49B1-B496-D7B65DDA290E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60" name="Graphic 42">
                <a:extLst>
                  <a:ext uri="{FF2B5EF4-FFF2-40B4-BE49-F238E27FC236}">
                    <a16:creationId xmlns:a16="http://schemas.microsoft.com/office/drawing/2014/main" id="{DA94B54E-1DD0-4BF0-8715-7434AE97E1AC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6B162D9-E465-4942-A12E-B67F1FEFDAF2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B934803-47FF-4567-974F-1F0D936C8850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EBB755F-67CD-4F4F-98E3-B472216D9716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515DE91-B6E2-4080-8865-EF498771BD19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AD28C4D-DEC0-49AE-9873-910583D9BB27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BCF16E-F6D6-41F7-A29A-923F1AF570CC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2" name="Rectangle 6">
            <a:extLst>
              <a:ext uri="{FF2B5EF4-FFF2-40B4-BE49-F238E27FC236}">
                <a16:creationId xmlns:a16="http://schemas.microsoft.com/office/drawing/2014/main" id="{CDBE2857-A9C4-41ED-B64A-B9022B7D6FD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8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7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6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6442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3264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5230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93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047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0987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9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1436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672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0410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137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207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3217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A98A-A8B0-4699-9FBF-9A5BFAC35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CD1C8-93FC-413A-9218-F40B292C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AA10-BEA6-4759-8F2C-990D4307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CD2D-C235-4F1E-B78C-E4BDF3D41333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F987-70C8-4FAC-867A-BC856FAF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6344-E65E-49E3-815F-436EB806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ABE7-E9EE-40C1-8128-7C2931D0A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2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446A1-265A-4DAE-946F-92FDA59633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1514887"/>
            <a:ext cx="3557588" cy="4700016"/>
          </a:xfrm>
          <a:ln>
            <a:solidFill>
              <a:schemeClr val="bg2"/>
            </a:solidFill>
          </a:ln>
        </p:spPr>
        <p:txBody>
          <a:bodyPr bIns="73152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88160" y="1514887"/>
            <a:ext cx="7068947" cy="470001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b="0" dirty="0"/>
            </a:lvl2pPr>
            <a:lvl3pPr>
              <a:defRPr lang="en-US" b="0" dirty="0"/>
            </a:lvl3pPr>
            <a:lvl4pPr>
              <a:defRPr lang="en-US" b="0" dirty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text</a:t>
            </a:r>
          </a:p>
          <a:p>
            <a:pPr marL="658368" lvl="1" indent="-271694"/>
            <a:r>
              <a:rPr lang="en-US" dirty="0"/>
              <a:t>Second level</a:t>
            </a:r>
          </a:p>
          <a:p>
            <a:pPr marL="914400" lvl="2" indent="-210312"/>
            <a:r>
              <a:rPr lang="en-US" dirty="0"/>
              <a:t>Third level</a:t>
            </a:r>
          </a:p>
          <a:p>
            <a:pPr marL="1197864" lvl="3" indent="-210312"/>
            <a:r>
              <a:rPr lang="en-US" dirty="0"/>
              <a:t>Fourth level</a:t>
            </a:r>
          </a:p>
          <a:p>
            <a:pPr marL="1444752" lvl="4" indent="-182880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AA358-93D1-4A98-8192-5C6848FF5637}"/>
              </a:ext>
            </a:extLst>
          </p:cNvPr>
          <p:cNvGrpSpPr/>
          <p:nvPr userDrawn="1"/>
        </p:nvGrpSpPr>
        <p:grpSpPr>
          <a:xfrm flipH="1" flipV="1">
            <a:off x="4188115" y="2267344"/>
            <a:ext cx="152274" cy="3960685"/>
            <a:chOff x="5814441" y="100216"/>
            <a:chExt cx="152274" cy="396068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00F9B5-D11A-42C7-A085-B7347EFF12E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EC9204-FD4F-4CE8-91AF-DE8DF44443BF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62B22EF-7194-4330-9499-C535CE0BFFB9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1B48D0-28E6-4566-AC8C-8BCA46B8EB7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aphic 42">
              <a:extLst>
                <a:ext uri="{FF2B5EF4-FFF2-40B4-BE49-F238E27FC236}">
                  <a16:creationId xmlns:a16="http://schemas.microsoft.com/office/drawing/2014/main" id="{C6B1C5CA-41F1-4426-98F4-3E4AF7A60900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315CD34-8FD2-4C9B-AC92-65F0686FC794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BB9E60F-7FEA-4986-9593-FE7C2A7A0BEE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CF87503-2F47-4241-B16F-609CDF979EF7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1AE9E1-0D40-477D-B828-7B485AA8FEBE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525459E-750F-4BD8-80DD-701FC6FAF98D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95DC87E-6E80-4FCF-AA30-E2B8D5E5BDC7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0C054-0F13-42F8-B62B-6829F5EB2EE0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FDE56B-60ED-4977-ADE4-AE90854852A3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7ACBB9B-018A-456B-BEA2-D1E41A2F0C44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826E36-AE13-46DA-ABCB-5DC29475648A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EFF066B-7A01-426B-A324-435302C07BE3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0782F6E-0DE5-4FC5-BD2E-E587B5DBB2E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C70567F-3B3C-42DF-9F9B-415E4945ACF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D2A115A-5233-4F62-9130-0679A53ABA91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2B36BAB-71C7-4750-B5B9-39A588F94C17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61E9087-FAFB-4444-93B1-99E04D96852A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AD44082-91D8-4352-A90C-215687FA9652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B01ADED-A270-4CBD-900F-79F3858BD477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6C86AFB-B5D4-48B9-8578-B6AFFB9D45F5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01788A0-8803-419B-9D37-17A354FFA10D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49DB3F-FFFC-48F7-8713-8057BC16BE9D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ED48782-641A-408A-8DE2-B0CAC39562A6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2296E5C-5725-47EA-95EF-53CE28B8AC9D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88F26FF-F2CB-4C73-A5BB-6288378DD8DA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97F1D36-F238-49A7-9CEB-04D36BD61F6F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A3E284-85B8-4CAC-B5A8-833FEAD26319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EAD30CB-938D-43F4-BBFA-1452FA30413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E63A2A-7DB1-4637-9233-D1EFAF23EF3A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8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4.pn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image" Target="../media/image8.png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5.sv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4.png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3.emf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2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oleObject" Target="../embeddings/oleObject5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ags" Target="../tags/tag1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2F2950-7537-4E6F-B33D-35A19B1AB26A}"/>
              </a:ext>
            </a:extLst>
          </p:cNvPr>
          <p:cNvGrpSpPr/>
          <p:nvPr userDrawn="1"/>
        </p:nvGrpSpPr>
        <p:grpSpPr>
          <a:xfrm>
            <a:off x="0" y="6620256"/>
            <a:ext cx="12188952" cy="237744"/>
            <a:chOff x="0" y="6620256"/>
            <a:chExt cx="12188952" cy="23774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D1D920-036D-4BCE-A963-9A109BD6E299}"/>
                </a:ext>
              </a:extLst>
            </p:cNvPr>
            <p:cNvSpPr/>
            <p:nvPr userDrawn="1"/>
          </p:nvSpPr>
          <p:spPr>
            <a:xfrm>
              <a:off x="0" y="6624535"/>
              <a:ext cx="12188952" cy="233465"/>
            </a:xfrm>
            <a:custGeom>
              <a:avLst/>
              <a:gdLst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695556 w 11969877"/>
                <a:gd name="connsiteY10" fmla="*/ 109891 h 233465"/>
                <a:gd name="connsiteX11" fmla="*/ 8949770 w 11969877"/>
                <a:gd name="connsiteY11" fmla="*/ 0 h 233465"/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708028 w 11969877"/>
                <a:gd name="connsiteY10" fmla="*/ 141641 h 233465"/>
                <a:gd name="connsiteX11" fmla="*/ 8949770 w 11969877"/>
                <a:gd name="connsiteY11" fmla="*/ 0 h 2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69877" h="233465">
                  <a:moveTo>
                    <a:pt x="8949770" y="0"/>
                  </a:moveTo>
                  <a:lnTo>
                    <a:pt x="11969877" y="0"/>
                  </a:lnTo>
                  <a:lnTo>
                    <a:pt x="11969877" y="233465"/>
                  </a:lnTo>
                  <a:lnTo>
                    <a:pt x="9027859" y="233465"/>
                  </a:lnTo>
                  <a:lnTo>
                    <a:pt x="1048596" y="233465"/>
                  </a:lnTo>
                  <a:lnTo>
                    <a:pt x="33436" y="233465"/>
                  </a:lnTo>
                  <a:lnTo>
                    <a:pt x="0" y="233465"/>
                  </a:lnTo>
                  <a:lnTo>
                    <a:pt x="0" y="169375"/>
                  </a:lnTo>
                  <a:lnTo>
                    <a:pt x="0" y="126232"/>
                  </a:lnTo>
                  <a:lnTo>
                    <a:pt x="0" y="109891"/>
                  </a:lnTo>
                  <a:lnTo>
                    <a:pt x="8708028" y="141641"/>
                  </a:lnTo>
                  <a:lnTo>
                    <a:pt x="894977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3DF9A9F-26BE-4073-8E1D-B518CB8926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585655" y="6620256"/>
              <a:ext cx="545655" cy="237744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  <a:gd name="connsiteX0" fmla="*/ 1062735 w 1166989"/>
                <a:gd name="connsiteY0" fmla="*/ 0 h 857667"/>
                <a:gd name="connsiteX1" fmla="*/ 1166989 w 1166989"/>
                <a:gd name="connsiteY1" fmla="*/ 855772 h 857667"/>
                <a:gd name="connsiteX2" fmla="*/ 0 w 1166989"/>
                <a:gd name="connsiteY2" fmla="*/ 857667 h 857667"/>
                <a:gd name="connsiteX0" fmla="*/ 1037104 w 1166989"/>
                <a:gd name="connsiteY0" fmla="*/ 0 h 928818"/>
                <a:gd name="connsiteX1" fmla="*/ 1166989 w 1166989"/>
                <a:gd name="connsiteY1" fmla="*/ 926923 h 928818"/>
                <a:gd name="connsiteX2" fmla="*/ 0 w 1166989"/>
                <a:gd name="connsiteY2" fmla="*/ 928818 h 928818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28818 h 962499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55031 h 962499"/>
                <a:gd name="connsiteX0" fmla="*/ 1046547 w 1046547"/>
                <a:gd name="connsiteY0" fmla="*/ 0 h 949391"/>
                <a:gd name="connsiteX1" fmla="*/ 791077 w 1046547"/>
                <a:gd name="connsiteY1" fmla="*/ 949391 h 949391"/>
                <a:gd name="connsiteX2" fmla="*/ 0 w 1046547"/>
                <a:gd name="connsiteY2" fmla="*/ 941923 h 94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547" h="949391">
                  <a:moveTo>
                    <a:pt x="1046547" y="0"/>
                  </a:moveTo>
                  <a:lnTo>
                    <a:pt x="791077" y="949391"/>
                  </a:lnTo>
                  <a:lnTo>
                    <a:pt x="0" y="941923"/>
                  </a:lnTo>
                </a:path>
              </a:pathLst>
            </a:custGeom>
            <a:gradFill>
              <a:gsLst>
                <a:gs pos="35000">
                  <a:srgbClr val="6CC04A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998" r:id="rId2"/>
    <p:sldLayoutId id="2147483999" r:id="rId3"/>
    <p:sldLayoutId id="2147484000" r:id="rId4"/>
    <p:sldLayoutId id="2147483650" r:id="rId5"/>
    <p:sldLayoutId id="2147483652" r:id="rId6"/>
    <p:sldLayoutId id="2147483653" r:id="rId7"/>
    <p:sldLayoutId id="2147483654" r:id="rId8"/>
    <p:sldLayoutId id="2147483938" r:id="rId9"/>
    <p:sldLayoutId id="2147483972" r:id="rId10"/>
    <p:sldLayoutId id="2147483963" r:id="rId11"/>
    <p:sldLayoutId id="2147483953" r:id="rId12"/>
    <p:sldLayoutId id="2147484001" r:id="rId13"/>
    <p:sldLayoutId id="2147484002" r:id="rId14"/>
    <p:sldLayoutId id="2147483971" r:id="rId15"/>
    <p:sldLayoutId id="2147483956" r:id="rId16"/>
    <p:sldLayoutId id="2147483992" r:id="rId17"/>
    <p:sldLayoutId id="2147483957" r:id="rId18"/>
    <p:sldLayoutId id="2147484054" r:id="rId19"/>
    <p:sldLayoutId id="2147484030" r:id="rId20"/>
    <p:sldLayoutId id="2147484028" r:id="rId21"/>
    <p:sldLayoutId id="2147483701" r:id="rId22"/>
    <p:sldLayoutId id="2147484059" r:id="rId23"/>
    <p:sldLayoutId id="214748406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6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FD1D920-036D-4BCE-A963-9A109BD6E29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42" name="Freeform 4">
            <a:extLst>
              <a:ext uri="{FF2B5EF4-FFF2-40B4-BE49-F238E27FC236}">
                <a16:creationId xmlns:a16="http://schemas.microsoft.com/office/drawing/2014/main" id="{13DF9A9F-26BE-4073-8E1D-B518CB89266F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4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089" r:id="rId26"/>
    <p:sldLayoutId id="214748409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9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2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jpe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BAE148F-C51E-4DD2-905A-8AA761DF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8648"/>
            <a:ext cx="6096000" cy="47697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SIMULATION LIVE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76828" y="1205403"/>
            <a:ext cx="9341428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puts fast and easy simulation into the hands of every engineer providing real time analysis feedback</a:t>
            </a:r>
          </a:p>
        </p:txBody>
      </p:sp>
      <p:pic>
        <p:nvPicPr>
          <p:cNvPr id="9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18104B31-8DD4-4248-9C46-38658EA9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76827" y="215080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27681" y="2150806"/>
            <a:ext cx="6206777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</a:rPr>
              <a:t>Every design engineer that is focused on designing and developing high quality and high 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76827" y="2798006"/>
            <a:ext cx="1510147" cy="18072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27683" y="2798006"/>
            <a:ext cx="9216194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76827" y="4684676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27682" y="4745636"/>
            <a:ext cx="609599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offers a new paradigm in 3D design exploration by putting real-time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76827" y="5355126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27682" y="5487206"/>
            <a:ext cx="58043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is the integration of ANSYS Discovery technology into Creo, enabling near instantaneous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static structural, thermal and modal simulation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83959" y="215080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83959" y="2798005"/>
            <a:ext cx="0" cy="180729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83959" y="4684674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83959" y="5355127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4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FATIGUE ADVISOR EXTENSION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0760" y="1208685"/>
            <a:ext cx="9538571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83764" y="2804399"/>
            <a:ext cx="5905500" cy="1830536"/>
            <a:chOff x="914400" y="4619228"/>
            <a:chExt cx="5905500" cy="1830536"/>
          </a:xfrm>
        </p:grpSpPr>
        <p:pic>
          <p:nvPicPr>
            <p:cNvPr id="15" name="Picture 5" descr="fatigue4gif_01.gif"/>
            <p:cNvPicPr>
              <a:picLocks noChangeAspect="1"/>
            </p:cNvPicPr>
            <p:nvPr/>
          </p:nvPicPr>
          <p:blipFill>
            <a:blip r:embed="rId3" cstate="print"/>
            <a:srcRect r="56281" b="55556"/>
            <a:stretch>
              <a:fillRect/>
            </a:stretch>
          </p:blipFill>
          <p:spPr bwMode="auto">
            <a:xfrm>
              <a:off x="914400" y="4667250"/>
              <a:ext cx="1560513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fatigue4gif_01.gif"/>
            <p:cNvPicPr>
              <a:picLocks noChangeAspect="1"/>
            </p:cNvPicPr>
            <p:nvPr/>
          </p:nvPicPr>
          <p:blipFill>
            <a:blip r:embed="rId3" cstate="print"/>
            <a:srcRect l="54839" r="1613" b="55237"/>
            <a:stretch>
              <a:fillRect/>
            </a:stretch>
          </p:blipFill>
          <p:spPr bwMode="auto">
            <a:xfrm>
              <a:off x="5276850" y="4667250"/>
              <a:ext cx="15430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fatigue4gif_01.gif"/>
            <p:cNvPicPr>
              <a:picLocks noChangeAspect="1"/>
            </p:cNvPicPr>
            <p:nvPr/>
          </p:nvPicPr>
          <p:blipFill>
            <a:blip r:embed="rId3" cstate="print"/>
            <a:srcRect t="58150" r="36000"/>
            <a:stretch>
              <a:fillRect/>
            </a:stretch>
          </p:blipFill>
          <p:spPr bwMode="auto">
            <a:xfrm>
              <a:off x="2578101" y="4619228"/>
              <a:ext cx="24257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9"/>
            <p:cNvCxnSpPr>
              <a:cxnSpLocks noChangeShapeType="1"/>
              <a:stCxn id="21" idx="1"/>
            </p:cNvCxnSpPr>
            <p:nvPr/>
          </p:nvCxnSpPr>
          <p:spPr bwMode="auto">
            <a:xfrm flipH="1" flipV="1">
              <a:off x="1809751" y="5038924"/>
              <a:ext cx="904874" cy="1218480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5019095" y="5181202"/>
              <a:ext cx="895023" cy="1038101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0" name="Straight Arrow Connector 16"/>
            <p:cNvCxnSpPr>
              <a:cxnSpLocks noChangeShapeType="1"/>
            </p:cNvCxnSpPr>
            <p:nvPr/>
          </p:nvCxnSpPr>
          <p:spPr bwMode="auto">
            <a:xfrm flipH="1" flipV="1">
              <a:off x="3331030" y="4867275"/>
              <a:ext cx="549438" cy="1197768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2714625" y="6065043"/>
              <a:ext cx="2299027" cy="384721"/>
            </a:xfrm>
            <a:prstGeom prst="rect">
              <a:avLst/>
            </a:prstGeom>
            <a:solidFill>
              <a:schemeClr val="accent5"/>
            </a:solidFill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</a:rPr>
                <a:t>Crack Initiation site</a:t>
              </a:r>
            </a:p>
          </p:txBody>
        </p:sp>
      </p:grpSp>
      <p:pic>
        <p:nvPicPr>
          <p:cNvPr id="23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D00EEB0C-342A-44D2-AF1F-4300A05F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BB8289B-3BA7-4638-94BD-1796E6B5C34B}"/>
              </a:ext>
            </a:extLst>
          </p:cNvPr>
          <p:cNvSpPr/>
          <p:nvPr/>
        </p:nvSpPr>
        <p:spPr>
          <a:xfrm>
            <a:off x="499263" y="1876835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94EB67-1481-4DCC-A710-D95AA440C440}"/>
              </a:ext>
            </a:extLst>
          </p:cNvPr>
          <p:cNvSpPr/>
          <p:nvPr/>
        </p:nvSpPr>
        <p:spPr>
          <a:xfrm>
            <a:off x="2150117" y="1876835"/>
            <a:ext cx="4241405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Customers that need to analyze the structural integrity of components subject to cyclical loading conditions and real world constraints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159C86-7046-44FA-B365-D143A69ACAEA}"/>
              </a:ext>
            </a:extLst>
          </p:cNvPr>
          <p:cNvSpPr/>
          <p:nvPr/>
        </p:nvSpPr>
        <p:spPr>
          <a:xfrm>
            <a:off x="499263" y="2668046"/>
            <a:ext cx="1510147" cy="1144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C3F1FF-8981-4079-95D7-D9EF0EDB2F9B}"/>
              </a:ext>
            </a:extLst>
          </p:cNvPr>
          <p:cNvSpPr/>
          <p:nvPr/>
        </p:nvSpPr>
        <p:spPr>
          <a:xfrm>
            <a:off x="2150121" y="2668046"/>
            <a:ext cx="3469564" cy="1144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928587-16B1-4D9D-A640-D5801CE4CFCD}"/>
              </a:ext>
            </a:extLst>
          </p:cNvPr>
          <p:cNvSpPr/>
          <p:nvPr/>
        </p:nvSpPr>
        <p:spPr>
          <a:xfrm>
            <a:off x="499263" y="3876888"/>
            <a:ext cx="1510147" cy="146434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E5A958-98E1-4A94-A76C-ED220FF1E769}"/>
              </a:ext>
            </a:extLst>
          </p:cNvPr>
          <p:cNvSpPr/>
          <p:nvPr/>
        </p:nvSpPr>
        <p:spPr>
          <a:xfrm>
            <a:off x="2150117" y="3876888"/>
            <a:ext cx="3469568" cy="1464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Analyze and understand cycle fatigue and product durability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Accurately predict fatigue cycles and determine confidence of life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Calculate result quantities such as life, damage and factor of safety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FBE47-1B41-45B0-A234-2A58C0E18E3B}"/>
              </a:ext>
            </a:extLst>
          </p:cNvPr>
          <p:cNvSpPr/>
          <p:nvPr/>
        </p:nvSpPr>
        <p:spPr>
          <a:xfrm>
            <a:off x="499263" y="5405815"/>
            <a:ext cx="1510147" cy="9443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08617B-6DAE-4340-9BED-BD12E059C5F0}"/>
              </a:ext>
            </a:extLst>
          </p:cNvPr>
          <p:cNvSpPr/>
          <p:nvPr/>
        </p:nvSpPr>
        <p:spPr>
          <a:xfrm>
            <a:off x="2150118" y="5405815"/>
            <a:ext cx="6947562" cy="944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Accurately models surface finish and treatment effects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Analyze the impact of  repeated loading and unloading cycles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Predict how surface finish and treatment affect design durability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Determine the number of load cycles components can sustain before failure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77A52D-E649-44E3-96FB-8AC3F78D4210}"/>
              </a:ext>
            </a:extLst>
          </p:cNvPr>
          <p:cNvCxnSpPr>
            <a:cxnSpLocks/>
          </p:cNvCxnSpPr>
          <p:nvPr/>
        </p:nvCxnSpPr>
        <p:spPr>
          <a:xfrm>
            <a:off x="2106395" y="1876838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5EA088-FAF9-46A1-9C71-524D720A7939}"/>
              </a:ext>
            </a:extLst>
          </p:cNvPr>
          <p:cNvCxnSpPr>
            <a:cxnSpLocks/>
          </p:cNvCxnSpPr>
          <p:nvPr/>
        </p:nvCxnSpPr>
        <p:spPr>
          <a:xfrm>
            <a:off x="2106395" y="2668046"/>
            <a:ext cx="0" cy="11442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72D84C-D640-4C52-84B4-3C5E134962BE}"/>
              </a:ext>
            </a:extLst>
          </p:cNvPr>
          <p:cNvCxnSpPr>
            <a:cxnSpLocks/>
          </p:cNvCxnSpPr>
          <p:nvPr/>
        </p:nvCxnSpPr>
        <p:spPr>
          <a:xfrm>
            <a:off x="2106395" y="3876885"/>
            <a:ext cx="0" cy="146434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38D03F-8300-4CD0-9D62-6B0291A9B5CD}"/>
              </a:ext>
            </a:extLst>
          </p:cNvPr>
          <p:cNvCxnSpPr>
            <a:cxnSpLocks/>
          </p:cNvCxnSpPr>
          <p:nvPr/>
        </p:nvCxnSpPr>
        <p:spPr>
          <a:xfrm>
            <a:off x="2106395" y="5405814"/>
            <a:ext cx="0" cy="94431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80F909-94A6-479C-A73F-7C3B2E88747F}"/>
              </a:ext>
            </a:extLst>
          </p:cNvPr>
          <p:cNvSpPr/>
          <p:nvPr/>
        </p:nvSpPr>
        <p:spPr>
          <a:xfrm>
            <a:off x="8452757" y="2804399"/>
            <a:ext cx="190500" cy="4571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</a:pPr>
            <a:endParaRPr lang="en-US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E42A94-3F44-46D7-87A5-1C5E544D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64" y="904044"/>
            <a:ext cx="6279336" cy="52327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FLOW ANALYSIS EXTENSION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559339" y="1195705"/>
            <a:ext cx="10494737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fluid and gas flow to improve product performance and function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BB1079C-29BB-4C32-829D-A46A380783B0}"/>
              </a:ext>
            </a:extLst>
          </p:cNvPr>
          <p:cNvSpPr/>
          <p:nvPr/>
        </p:nvSpPr>
        <p:spPr>
          <a:xfrm>
            <a:off x="4498908" y="4821286"/>
            <a:ext cx="399107" cy="1329002"/>
          </a:xfrm>
          <a:prstGeom prst="rightBrac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BD2AC-B288-45D5-AF7D-E569AE804147}"/>
              </a:ext>
            </a:extLst>
          </p:cNvPr>
          <p:cNvSpPr txBox="1"/>
          <p:nvPr/>
        </p:nvSpPr>
        <p:spPr>
          <a:xfrm>
            <a:off x="5082128" y="4887348"/>
            <a:ext cx="469697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3 Packages </a:t>
            </a:r>
            <a:r>
              <a:rPr lang="en-US" sz="1400" dirty="0"/>
              <a:t>to address customer need</a:t>
            </a:r>
          </a:p>
          <a:p>
            <a:r>
              <a:rPr lang="en-US" sz="1400" dirty="0"/>
              <a:t>− See next page for capability comparison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Creo Flow Analysis extension requires the installation of Creo 4.0 Maintenance release (M040) or later as well as the installation of Creo Advanced Assembly Ext.</a:t>
            </a:r>
          </a:p>
          <a:p>
            <a:r>
              <a:rPr lang="en-US" sz="1400" b="1" dirty="0"/>
              <a:t>The requirement to have AAX was resolved with Creo 4.0 M050.</a:t>
            </a:r>
          </a:p>
        </p:txBody>
      </p:sp>
      <p:pic>
        <p:nvPicPr>
          <p:cNvPr id="9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89106B18-6854-415A-9A40-820B19C5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2A4472-FFA0-4168-AD60-A998029DF9E9}"/>
              </a:ext>
            </a:extLst>
          </p:cNvPr>
          <p:cNvSpPr/>
          <p:nvPr/>
        </p:nvSpPr>
        <p:spPr>
          <a:xfrm>
            <a:off x="495300" y="1879303"/>
            <a:ext cx="1510147" cy="7156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B1C86-48E6-4C97-B000-61F358C11A9D}"/>
              </a:ext>
            </a:extLst>
          </p:cNvPr>
          <p:cNvSpPr/>
          <p:nvPr/>
        </p:nvSpPr>
        <p:spPr>
          <a:xfrm>
            <a:off x="2146155" y="1879303"/>
            <a:ext cx="6962990" cy="715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</a:rPr>
              <a:t>Customers that need to analyze computational fluid dynamics (CFD) to understand and improve the functional performance and quality of products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2CE58-3A60-426A-9359-FCFB611914B3}"/>
              </a:ext>
            </a:extLst>
          </p:cNvPr>
          <p:cNvSpPr/>
          <p:nvPr/>
        </p:nvSpPr>
        <p:spPr>
          <a:xfrm>
            <a:off x="495300" y="2663246"/>
            <a:ext cx="1510147" cy="955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3B7DB-73D6-4BB4-BDF5-67FCDEA7B0BB}"/>
              </a:ext>
            </a:extLst>
          </p:cNvPr>
          <p:cNvSpPr/>
          <p:nvPr/>
        </p:nvSpPr>
        <p:spPr>
          <a:xfrm>
            <a:off x="2146157" y="2663246"/>
            <a:ext cx="3958689" cy="95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F15075-30DC-4D96-8BAE-8203B018594E}"/>
              </a:ext>
            </a:extLst>
          </p:cNvPr>
          <p:cNvSpPr/>
          <p:nvPr/>
        </p:nvSpPr>
        <p:spPr>
          <a:xfrm>
            <a:off x="495300" y="3702534"/>
            <a:ext cx="1510147" cy="9380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8DC356-D3FA-4336-A6AF-E952CFFF7FE2}"/>
              </a:ext>
            </a:extLst>
          </p:cNvPr>
          <p:cNvSpPr/>
          <p:nvPr/>
        </p:nvSpPr>
        <p:spPr>
          <a:xfrm>
            <a:off x="2146154" y="3702534"/>
            <a:ext cx="6962991" cy="938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Analyze computational fluid dynamics (CFD) to improve product performance and function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CFD model preparation (one step creation of solid and fluid domains)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CFD model analysis (calculation speed and accuracy)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7AC9A-5BB5-4A28-91A0-5DF8322E5624}"/>
              </a:ext>
            </a:extLst>
          </p:cNvPr>
          <p:cNvSpPr/>
          <p:nvPr/>
        </p:nvSpPr>
        <p:spPr>
          <a:xfrm>
            <a:off x="495300" y="4724601"/>
            <a:ext cx="1510147" cy="14244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D7FDE2-E79F-4B2E-84E3-46AE6CBDD977}"/>
              </a:ext>
            </a:extLst>
          </p:cNvPr>
          <p:cNvSpPr/>
          <p:nvPr/>
        </p:nvSpPr>
        <p:spPr>
          <a:xfrm>
            <a:off x="2146155" y="4724601"/>
            <a:ext cx="2540709" cy="142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Calculate internal and external flows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Animate flow results in real-time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Heat transfer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Turbulence analysis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C7C31-6A42-4162-BAE3-8455B0ECC89F}"/>
              </a:ext>
            </a:extLst>
          </p:cNvPr>
          <p:cNvCxnSpPr>
            <a:cxnSpLocks/>
          </p:cNvCxnSpPr>
          <p:nvPr/>
        </p:nvCxnSpPr>
        <p:spPr>
          <a:xfrm>
            <a:off x="2102432" y="1879305"/>
            <a:ext cx="0" cy="71561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58C5FE-4934-4147-8CB1-83EA0A1C7823}"/>
              </a:ext>
            </a:extLst>
          </p:cNvPr>
          <p:cNvCxnSpPr>
            <a:cxnSpLocks/>
          </p:cNvCxnSpPr>
          <p:nvPr/>
        </p:nvCxnSpPr>
        <p:spPr>
          <a:xfrm>
            <a:off x="2102432" y="2663245"/>
            <a:ext cx="0" cy="95529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21C1F-64E2-400B-9473-DE778CD6ED2D}"/>
              </a:ext>
            </a:extLst>
          </p:cNvPr>
          <p:cNvCxnSpPr>
            <a:cxnSpLocks/>
          </p:cNvCxnSpPr>
          <p:nvPr/>
        </p:nvCxnSpPr>
        <p:spPr>
          <a:xfrm>
            <a:off x="2102432" y="3702531"/>
            <a:ext cx="0" cy="93807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4AB4F2-C2B9-4F53-B17A-DF0CC2D6374F}"/>
              </a:ext>
            </a:extLst>
          </p:cNvPr>
          <p:cNvCxnSpPr>
            <a:cxnSpLocks/>
          </p:cNvCxnSpPr>
          <p:nvPr/>
        </p:nvCxnSpPr>
        <p:spPr>
          <a:xfrm>
            <a:off x="2102432" y="4724599"/>
            <a:ext cx="0" cy="142442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2A3B3914-05EB-4FC6-9A6C-5211A6EE9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729405"/>
              </p:ext>
            </p:extLst>
          </p:nvPr>
        </p:nvGraphicFramePr>
        <p:xfrm>
          <a:off x="495300" y="1311435"/>
          <a:ext cx="11277599" cy="42976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58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488">
                  <a:extLst>
                    <a:ext uri="{9D8B030D-6E8A-4147-A177-3AD203B41FA5}">
                      <a16:colId xmlns:a16="http://schemas.microsoft.com/office/drawing/2014/main" val="4178355308"/>
                    </a:ext>
                  </a:extLst>
                </a:gridCol>
                <a:gridCol w="2428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963" marR="1659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Flow Analysis 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Creo Flow Analysis Advanced 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Creo Flow Analysis Premium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Calculate Internal and External</a:t>
                      </a:r>
                      <a:r>
                        <a:rPr lang="en-US" sz="1200" baseline="0" dirty="0"/>
                        <a:t> Flows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Animate Flow results in real-time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Parallel</a:t>
                      </a:r>
                      <a:r>
                        <a:rPr lang="en-US" sz="1200" baseline="0" dirty="0"/>
                        <a:t> Processing Simulation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lvl="1"/>
                      <a:r>
                        <a:rPr lang="en-US" sz="1200" dirty="0"/>
                        <a:t>Simulate Flow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Heat Transfer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Turbulence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Particle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Radiation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Species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Moving/Sliding</a:t>
                      </a:r>
                      <a:r>
                        <a:rPr lang="en-US" sz="1200" baseline="0" dirty="0"/>
                        <a:t> Meshing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Cavitation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Multiphase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Multicomponent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022006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Dynamics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684557"/>
                  </a:ext>
                </a:extLst>
              </a:tr>
            </a:tbl>
          </a:graphicData>
        </a:graphic>
      </p:graphicFrame>
      <p:sp>
        <p:nvSpPr>
          <p:cNvPr id="5" name="Text Placeholder 8"/>
          <p:cNvSpPr txBox="1">
            <a:spLocks/>
          </p:cNvSpPr>
          <p:nvPr/>
        </p:nvSpPr>
        <p:spPr>
          <a:xfrm>
            <a:off x="495300" y="5693350"/>
            <a:ext cx="10765948" cy="966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3582" indent="-273582" algn="l" defTabSz="1086775" rtl="0" eaLnBrk="1" latinLnBrk="0" hangingPunct="1">
              <a:lnSpc>
                <a:spcPct val="90000"/>
              </a:lnSpc>
              <a:spcBef>
                <a:spcPts val="2139"/>
              </a:spcBef>
              <a:buClr>
                <a:schemeClr val="tx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3195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8470" indent="-271694" algn="l" defTabSz="129054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1857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5245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32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020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408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796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100" b="1" dirty="0"/>
              <a:t>Species Simulation - </a:t>
            </a:r>
            <a:r>
              <a:rPr lang="en-US" sz="1100" dirty="0"/>
              <a:t>Simulate mixing of </a:t>
            </a:r>
            <a:r>
              <a:rPr lang="en-US" sz="1100" b="1" dirty="0"/>
              <a:t>LIQUIDS </a:t>
            </a:r>
            <a:r>
              <a:rPr lang="en-US" sz="1100" dirty="0"/>
              <a:t> with similar density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Multiphase - </a:t>
            </a:r>
            <a:r>
              <a:rPr lang="en-US" sz="1100" dirty="0"/>
              <a:t>Used when simulating </a:t>
            </a:r>
            <a:r>
              <a:rPr lang="en-US" sz="1100" b="1" dirty="0"/>
              <a:t>Gas and Liquid</a:t>
            </a:r>
            <a:r>
              <a:rPr lang="en-US" sz="1100" dirty="0"/>
              <a:t> together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Multicomponent - </a:t>
            </a:r>
            <a:r>
              <a:rPr lang="en-US" sz="1100" dirty="0"/>
              <a:t>Another mixing capability used for </a:t>
            </a:r>
            <a:r>
              <a:rPr lang="en-US" sz="1100" u="sng" dirty="0"/>
              <a:t>multiple</a:t>
            </a:r>
            <a:r>
              <a:rPr lang="en-US" sz="1100" dirty="0"/>
              <a:t> </a:t>
            </a:r>
            <a:r>
              <a:rPr lang="en-US" sz="1100" b="1" dirty="0"/>
              <a:t>Gases and density</a:t>
            </a:r>
            <a:endParaRPr lang="en-US" sz="11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Dynamics - </a:t>
            </a:r>
            <a:r>
              <a:rPr lang="en-US" sz="1100" dirty="0"/>
              <a:t>Simulates </a:t>
            </a:r>
            <a:r>
              <a:rPr lang="en-US" sz="1100" b="1" dirty="0"/>
              <a:t>FLUIDS and SOLIDS</a:t>
            </a:r>
            <a:r>
              <a:rPr lang="en-US" sz="1100" dirty="0"/>
              <a:t> interaction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Cavitation - </a:t>
            </a:r>
            <a:r>
              <a:rPr lang="en-US" sz="1100" dirty="0"/>
              <a:t>Simulates</a:t>
            </a:r>
            <a:r>
              <a:rPr lang="en-US" sz="1100" b="1" dirty="0"/>
              <a:t> Vapor, Free Gas and Liquid (bubbles)</a:t>
            </a:r>
            <a:r>
              <a:rPr lang="en-US" sz="1100" dirty="0"/>
              <a:t> compressibility</a:t>
            </a:r>
            <a:endParaRPr lang="en-US" sz="11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706D9C-7B15-45A9-A8C7-C2D3B394C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" t="4964" r="2942" b="37169"/>
          <a:stretch/>
        </p:blipFill>
        <p:spPr>
          <a:xfrm>
            <a:off x="9628013" y="5655971"/>
            <a:ext cx="1659732" cy="93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7A4B5B-D98E-4FE0-8197-F3DEA0C37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" t="4358" r="2227" b="36812"/>
          <a:stretch/>
        </p:blipFill>
        <p:spPr>
          <a:xfrm>
            <a:off x="7521319" y="5648827"/>
            <a:ext cx="1654970" cy="940594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6513160-9BF9-4D67-8C54-CBD65A69F485}"/>
              </a:ext>
            </a:extLst>
          </p:cNvPr>
          <p:cNvSpPr/>
          <p:nvPr/>
        </p:nvSpPr>
        <p:spPr>
          <a:xfrm>
            <a:off x="657696" y="2593928"/>
            <a:ext cx="415636" cy="30118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 Types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245E825-2D90-40EA-B89F-497EF36F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Flow Analysis – package Overview</a:t>
            </a:r>
          </a:p>
        </p:txBody>
      </p:sp>
      <p:pic>
        <p:nvPicPr>
          <p:cNvPr id="9" name="Picture 2" descr="D:\000 - CAD Sales Enablement\000 - FY16 CAD Core Plays\SmartHomeSystemIcon.png">
            <a:hlinkClick r:id="rId5" action="ppaction://hlinksldjump"/>
            <a:extLst>
              <a:ext uri="{FF2B5EF4-FFF2-40B4-BE49-F238E27FC236}">
                <a16:creationId xmlns:a16="http://schemas.microsoft.com/office/drawing/2014/main" id="{7FFF7952-D042-4FAA-8AB5-B8A5A5A0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139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 SIMULATION LIVE ADVANCED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95300" y="1212087"/>
            <a:ext cx="10687777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Advanced puts fast and easy fluid flow simulation in the hands of every engineer providing real time analysis feedback </a:t>
            </a:r>
          </a:p>
        </p:txBody>
      </p:sp>
      <p:pic>
        <p:nvPicPr>
          <p:cNvPr id="9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18104B31-8DD4-4248-9C46-38658EA9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90760" y="212059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41615" y="2120596"/>
            <a:ext cx="5986386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Every design engineer that is focused on designing and developing high quality and high-performance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90760" y="2767796"/>
            <a:ext cx="1510147" cy="1964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41616" y="2767796"/>
            <a:ext cx="5876110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90760" y="4811482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41615" y="4811482"/>
            <a:ext cx="464727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offers a new paradigm in 3D design exploration by putting real-time fluid flow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90760" y="5481932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41615" y="5654652"/>
            <a:ext cx="521052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is the integration of ANSYS Discovery technology into Creo, enabling near instantaneous </a:t>
            </a:r>
            <a:r>
              <a:rPr lang="en-US" sz="1400" b="1" dirty="0">
                <a:solidFill>
                  <a:schemeClr val="tx1"/>
                </a:solidFill>
              </a:rPr>
              <a:t>fluid flow simulation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97892" y="212059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97892" y="2767795"/>
            <a:ext cx="0" cy="196596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97892" y="4820716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97892" y="5481933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855199-ECDE-411B-BC67-8775679F27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410" y="3671445"/>
            <a:ext cx="2266941" cy="2216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B591F1-A686-4DC9-9787-B25FEC953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9" t="23323" r="4405" b="6749"/>
          <a:stretch/>
        </p:blipFill>
        <p:spPr>
          <a:xfrm>
            <a:off x="7139922" y="4240221"/>
            <a:ext cx="2664502" cy="19196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647F2A-5D07-40F0-88B1-3BC082073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471" y="1860136"/>
            <a:ext cx="4107878" cy="24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Live Packages</a:t>
            </a:r>
            <a:endParaRPr lang="fr-FR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3D26D84-F2D4-454F-9CBC-CD99B8339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427951"/>
              </p:ext>
            </p:extLst>
          </p:nvPr>
        </p:nvGraphicFramePr>
        <p:xfrm>
          <a:off x="289560" y="1178855"/>
          <a:ext cx="11571006" cy="5196314"/>
        </p:xfrm>
        <a:graphic>
          <a:graphicData uri="http://schemas.openxmlformats.org/drawingml/2006/table">
            <a:tbl>
              <a:tblPr firstRow="1">
                <a:tableStyleId>{D27102A9-8310-4765-A935-A1911B00CA55}</a:tableStyleId>
              </a:tblPr>
              <a:tblGrid>
                <a:gridCol w="1486184">
                  <a:extLst>
                    <a:ext uri="{9D8B030D-6E8A-4147-A177-3AD203B41FA5}">
                      <a16:colId xmlns:a16="http://schemas.microsoft.com/office/drawing/2014/main" val="1080268181"/>
                    </a:ext>
                  </a:extLst>
                </a:gridCol>
                <a:gridCol w="6900142">
                  <a:extLst>
                    <a:ext uri="{9D8B030D-6E8A-4147-A177-3AD203B41FA5}">
                      <a16:colId xmlns:a16="http://schemas.microsoft.com/office/drawing/2014/main" val="1898359982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190655166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259890877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Simulation</a:t>
                      </a:r>
                      <a:r>
                        <a:rPr lang="en-US" sz="1200" b="1" baseline="0" dirty="0"/>
                        <a:t> Mo</a:t>
                      </a:r>
                    </a:p>
                  </a:txBody>
                  <a:tcPr marL="0" marR="0" marT="0" marB="0" anchor="ctr" anchorCtr="1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Capability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 Advanced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08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Frictionless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Cylindrical</a:t>
                      </a:r>
                      <a:r>
                        <a:rPr lang="fr-FR" sz="1100" kern="1200" dirty="0"/>
                        <a:t>, Ball and </a:t>
                      </a:r>
                      <a:r>
                        <a:rPr lang="fr-FR" sz="1100" kern="1200" dirty="0" err="1"/>
                        <a:t>Planar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141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Loads: Force, Moment, Pressure, Gravity, Centrifugal, Linear, Acceleration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6189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Convection, Prescribed Temperature, Initial Temperature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2220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Steady</a:t>
                      </a:r>
                      <a:r>
                        <a:rPr lang="fr-FR" sz="1100" kern="1200" dirty="0"/>
                        <a:t> State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120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Transient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3662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Heat Loads: Heat Flow, Heat Flux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32887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Constraints</a:t>
                      </a:r>
                      <a:r>
                        <a:rPr lang="fr-FR" sz="1100" kern="1200" dirty="0"/>
                        <a:t>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44188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 on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constrained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unconstrained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09438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Fluid domain creation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344461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External Flow: Transient simulation (with or without time limit)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550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conditions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0236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Flow: Flow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velocities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inlet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pressures, mass flow inputs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820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Modes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Multi-body parts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42520"/>
                  </a:ext>
                </a:extLst>
              </a:tr>
              <a:tr h="378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Results Display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Structure Results: Von Mises Stress, Deformation, Directional Normal and Shear Stress, Principal Stress, Reaction Forces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84999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Animation, Units Selection, Simulation Probe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75708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 shape selection (i.e., 1,2,…)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65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Results: Temperature, Heat Flux and Transient Temperature graph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1610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Render Methods: Surface, Composite, Inverse Surface, Iso-Surface, Max/Min Value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3949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Results: Velocity, Temperature, Pressure, Time averaged display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63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Display: Streamlines for velocity results, Cut plane, Particles, Probes, Direction Fields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32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9386B8-5C25-45BC-84E3-F7F7022D92AD}"/>
              </a:ext>
            </a:extLst>
          </p:cNvPr>
          <p:cNvSpPr txBox="1"/>
          <p:nvPr/>
        </p:nvSpPr>
        <p:spPr>
          <a:xfrm>
            <a:off x="3190875" y="6407455"/>
            <a:ext cx="5810250" cy="1714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58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CSL Advanced includes the capabilities of CSL and Fluids</a:t>
            </a:r>
          </a:p>
        </p:txBody>
      </p:sp>
      <p:pic>
        <p:nvPicPr>
          <p:cNvPr id="5" name="Picture 2" descr="D:\000 - CAD Sales Enablement\000 - FY16 CAD Core Plays\SmartHomeSystemIcon.png">
            <a:hlinkClick r:id="rId2" action="ppaction://hlinksldjump"/>
            <a:extLst>
              <a:ext uri="{FF2B5EF4-FFF2-40B4-BE49-F238E27FC236}">
                <a16:creationId xmlns:a16="http://schemas.microsoft.com/office/drawing/2014/main" id="{509C143F-3184-4461-A596-C505F3AC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467045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7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 ANSYS SIMULATION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0760" y="1203870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Ansys Simulation puts best in class design and simulation capabilities at the fingertips of every designer and engineer </a:t>
            </a:r>
          </a:p>
        </p:txBody>
      </p:sp>
      <p:pic>
        <p:nvPicPr>
          <p:cNvPr id="1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495300" y="2009431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46155" y="2009431"/>
            <a:ext cx="7508058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Customers that require high-fidelity simulation capabilities to support model refinement and validation using Ansys powered static structural, modal and thermal analysis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495300" y="2800642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46158" y="2914246"/>
            <a:ext cx="3668712" cy="985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495300" y="4052355"/>
            <a:ext cx="151014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46154" y="4306355"/>
            <a:ext cx="38918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structural, modal and thermal analysis of parts and assemblies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495300" y="5052913"/>
            <a:ext cx="1510147" cy="10972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46155" y="5052913"/>
            <a:ext cx="4901189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Fast simulation modeling and setup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Automated meshing and contact handling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High-fidelity results using Ansys powered solver and meshing technology running in Creo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02432" y="2009434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02432" y="2800642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02432" y="4052352"/>
            <a:ext cx="0" cy="914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02432" y="5052912"/>
            <a:ext cx="0" cy="109728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41DC312-D982-416B-AEE5-969709D5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424" y="3841207"/>
            <a:ext cx="4332446" cy="2437001"/>
          </a:xfrm>
          <a:prstGeom prst="rect">
            <a:avLst/>
          </a:prstGeom>
          <a:ln w="9525">
            <a:solidFill>
              <a:schemeClr val="bg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DBA99A-19B8-4159-B1C2-0AAF983607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00" t="-1330" r="7156" b="-1151"/>
          <a:stretch/>
        </p:blipFill>
        <p:spPr>
          <a:xfrm>
            <a:off x="5736671" y="2579033"/>
            <a:ext cx="3195666" cy="22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Product Overview</a:t>
            </a:r>
            <a:endParaRPr lang="fr-FR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6896FA8-A78B-4EA7-BE17-18D72A2617E2}"/>
              </a:ext>
            </a:extLst>
          </p:cNvPr>
          <p:cNvGraphicFramePr>
            <a:graphicFrameLocks/>
          </p:cNvGraphicFramePr>
          <p:nvPr/>
        </p:nvGraphicFramePr>
        <p:xfrm>
          <a:off x="482600" y="1311435"/>
          <a:ext cx="11311041" cy="499066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129892926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n-lt"/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Simulation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Advanced </a:t>
                      </a:r>
                      <a:b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(Future) Creo 9.0+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Advanced 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Midsurface shell compression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Joints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Finite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Idealization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Pre-stress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Structural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Thermal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8447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Random Vibration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Basic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Test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(Planned)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C143C185-5D50-4E4A-AA36-F9ED4BED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7084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LINEAR STRUCTURAL ANALYSIS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5300" y="1199452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pic>
        <p:nvPicPr>
          <p:cNvPr id="1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495300" y="1872487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46154" y="1872487"/>
            <a:ext cx="5862690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target customer must avoid product failures to mitigate risk of warranty, service, repair and 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495300" y="2663698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46158" y="2765298"/>
            <a:ext cx="373956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495300" y="3925571"/>
            <a:ext cx="151014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46154" y="4108451"/>
            <a:ext cx="33707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 analysis of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parts and assemblies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495300" y="4918736"/>
            <a:ext cx="1510147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46155" y="4959376"/>
            <a:ext cx="3759885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Enable simulation-driven design to optimize product performance, quality and durability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02432" y="1872490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02432" y="2663698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02432" y="3915408"/>
            <a:ext cx="0" cy="914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02432" y="4918735"/>
            <a:ext cx="0" cy="118872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ttp://www.wheretobuycreo.com/wheretobuycreo/img/portfolio/thumb/creo_simulate_photo_large.jpg">
            <a:extLst>
              <a:ext uri="{FF2B5EF4-FFF2-40B4-BE49-F238E27FC236}">
                <a16:creationId xmlns:a16="http://schemas.microsoft.com/office/drawing/2014/main" id="{2E640D76-B322-41FB-8337-A888EDC98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5073"/>
          <a:stretch/>
        </p:blipFill>
        <p:spPr bwMode="auto">
          <a:xfrm>
            <a:off x="5906040" y="2475120"/>
            <a:ext cx="5862691" cy="3291635"/>
          </a:xfrm>
          <a:prstGeom prst="rect">
            <a:avLst/>
          </a:prstGeom>
          <a:noFill/>
          <a:ln w="952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0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79A69B24-3C06-4421-96BE-892291FE5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69776"/>
              </p:ext>
            </p:extLst>
          </p:nvPr>
        </p:nvGraphicFramePr>
        <p:xfrm>
          <a:off x="490760" y="1311435"/>
          <a:ext cx="11282140" cy="506990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06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5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Creo Simulation Elite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is included with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Design Essentials, Creo Design Advanced and Creo Design Advance Professional (T1,T2 and T3 packages)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65963" marR="1659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Capability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Creo Simulation Elite 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51462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Simulation UI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569377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baseline="0"/>
                        <a:t>Supported Analysis</a:t>
                      </a:r>
                      <a:endParaRPr lang="en-US" sz="1200"/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Linear Static Analysis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Simulate Parts</a:t>
                      </a:r>
                      <a:r>
                        <a:rPr lang="en-US" sz="1200" baseline="0" dirty="0"/>
                        <a:t> and Assemblies</a:t>
                      </a:r>
                      <a:endParaRPr lang="en-US" sz="1200" dirty="0"/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097">
                <a:tc>
                  <a:txBody>
                    <a:bodyPr/>
                    <a:lstStyle/>
                    <a:p>
                      <a:r>
                        <a:rPr lang="en-US" sz="1200" dirty="0"/>
                        <a:t>Supported Load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Force/Moment, Pressure, Bearing, Temp, Gravity, Centrifugal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/>
                        <a:t>Supported Constraint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Displacement, Planar, Pin, Ball, Symmetry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Materials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Linear Isotropic (Only)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Supported Element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Beams, Simple Springs, Simple Mass, Simple shells, Shell Pairs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(Basic Capabilities only)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Contact Interfaces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Adding infinite or finite friction interfaces requires full Simulate Extension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718637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Welds, simple rigid links and basic fasteners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08110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Surface and volume regions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769088"/>
                  </a:ext>
                </a:extLst>
              </a:tr>
              <a:tr h="46909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 License Check system prompt will notify the user when unsupported functionality is selected or needed to open simulation models containing advanced simulation functionality and capabilities. 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Título 11">
            <a:extLst>
              <a:ext uri="{FF2B5EF4-FFF2-40B4-BE49-F238E27FC236}">
                <a16:creationId xmlns:a16="http://schemas.microsoft.com/office/drawing/2014/main" id="{A6D1CD8E-290F-47FE-8461-20C691C4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Simulation Elite Capabilities</a:t>
            </a:r>
          </a:p>
        </p:txBody>
      </p:sp>
      <p:pic>
        <p:nvPicPr>
          <p:cNvPr id="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AF4156EA-8F00-4601-B5D9-C255D7C0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80574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674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SIMULATION EXTENSTION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533776" y="1203870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D96EE8-9E3D-44CE-9A10-C6F17CD482B1}"/>
              </a:ext>
            </a:extLst>
          </p:cNvPr>
          <p:cNvGrpSpPr/>
          <p:nvPr/>
        </p:nvGrpSpPr>
        <p:grpSpPr>
          <a:xfrm>
            <a:off x="5810588" y="1371889"/>
            <a:ext cx="6071457" cy="5126783"/>
            <a:chOff x="6162731" y="1622819"/>
            <a:chExt cx="6071457" cy="5126783"/>
          </a:xfrm>
        </p:grpSpPr>
        <p:pic>
          <p:nvPicPr>
            <p:cNvPr id="10" name="Picture 2" descr="D:\000 - CAD Sales Enablement\000 - FY16 CAD Core Plays\FY16 Direct Package Upgrade Play\images\automotive-33-bg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731" y="3043966"/>
              <a:ext cx="4141747" cy="3141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D:\000 - CAD Sales Enablement\000 - FY16 CAD Core Plays\FY16 Direct Package Upgrade Play\images\structural-mechanics-products-bolt-bracket-assembly-sm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304478" y="3043966"/>
              <a:ext cx="1707674" cy="151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000 - CAD Sales Enablement\000 - FY16 CAD Core Plays\FY16 Direct Package Upgrade Play\images\fea_examples01ful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03112" y="1622819"/>
              <a:ext cx="1679299" cy="1830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D:\000 - CAD Sales Enablement\000 - FY16 CAD Core Plays\FY16 Direct Package Upgrade Play\images\fea_examples02full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379006" y="4849315"/>
              <a:ext cx="2855182" cy="190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D:\000 - CAD Sales Enablement\000 - FY16 CAD Core Plays\SmartHomeSystemIcon.png">
            <a:hlinkClick r:id="rId7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503925" y="1866900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54779" y="1856740"/>
            <a:ext cx="4967373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target customer must avoid product failures to mitigate risk of warranty, service, repair and 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503925" y="2658111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54783" y="2658111"/>
            <a:ext cx="3430122" cy="1188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503925" y="3909824"/>
            <a:ext cx="1510147" cy="146434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54779" y="3940304"/>
            <a:ext cx="389184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Static structural analysis with small displacement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Modal structural analysis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buckling structural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steady state thermal analysis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503925" y="5441469"/>
            <a:ext cx="1510147" cy="7604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54780" y="5461789"/>
            <a:ext cx="4241405" cy="760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Enable simulation-driven design to optimize product performance, quality and durability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11057" y="1866903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11057" y="2658111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11057" y="3909821"/>
            <a:ext cx="0" cy="146434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11057" y="5441468"/>
            <a:ext cx="0" cy="76047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83E8D56-6E1B-42D3-B523-F6A4BDF20E70}"/>
              </a:ext>
            </a:extLst>
          </p:cNvPr>
          <p:cNvSpPr txBox="1">
            <a:spLocks/>
          </p:cNvSpPr>
          <p:nvPr/>
        </p:nvSpPr>
        <p:spPr>
          <a:xfrm>
            <a:off x="495300" y="5924144"/>
            <a:ext cx="9990933" cy="476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3582" indent="-273582" algn="l" defTabSz="1086775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71694" algn="l" defTabSz="1086775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10312" algn="l" defTabSz="129054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864" indent="-210312" algn="l" defTabSz="108677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4752" indent="-182880" algn="l" defTabSz="108677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32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020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408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796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en-GB" sz="1200" b="1" dirty="0"/>
              <a:t>Note: Creo Parametric includes Simulation “lite” capabilities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dirty="0"/>
              <a:t>Simplified wizard UI, basic loads and constraints, limitations on number of surfaces  </a:t>
            </a:r>
          </a:p>
          <a:p>
            <a:pPr marL="173038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b="1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1F8E890-12CD-422D-B49C-23D6B108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Simulation Product Overview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4A110093-2F3C-44D1-8512-5B36D2178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293328"/>
              </p:ext>
            </p:extLst>
          </p:nvPr>
        </p:nvGraphicFramePr>
        <p:xfrm>
          <a:off x="495300" y="1311435"/>
          <a:ext cx="11277599" cy="438357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58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6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Simulation Elite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(linear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 static structural analysis)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PTC Creo Simulation Extension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PTC Creo Advanced  Simulation Extension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Finite Element Analysis for Parts and Assemblies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Static Structural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Finite Element Modeling Idealization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Automatic Meshing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Results Display &amp; Reporting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Modal &amp; Buckling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Steady State Thermal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Design Optimization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Contact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Advanced Finite Element Idealization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Nonlinear Materials &amp; Large Deformation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Dynamic &amp; Pre-stress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Transient &amp; Nonlinear Thermal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827792"/>
                  </a:ext>
                </a:extLst>
              </a:tr>
            </a:tbl>
          </a:graphicData>
        </a:graphic>
      </p:graphicFrame>
      <p:pic>
        <p:nvPicPr>
          <p:cNvPr id="7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13E0F4A4-EEF6-4E21-93E3-11D656E5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90302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5015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1E092C9-F2AD-4020-B6A9-73E161A0A678}" vid="{7658606F-0CA7-4533-80D0-41CF0D1EE645}"/>
    </a:ext>
  </a:extLst>
</a:theme>
</file>

<file path=ppt/theme/theme2.xml><?xml version="1.0" encoding="utf-8"?>
<a:theme xmlns:a="http://schemas.openxmlformats.org/drawingml/2006/main" name="1_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FEB95A9-8402-45D3-8C19-F223C6D6EA2F}" vid="{17A1DA04-7A97-47C6-9762-348D040599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CC3168B6C2D4D99959A344254B259" ma:contentTypeVersion="12" ma:contentTypeDescription="Create a new document." ma:contentTypeScope="" ma:versionID="e468f9b7da3db852f22f87de9fae82bf">
  <xsd:schema xmlns:xsd="http://www.w3.org/2001/XMLSchema" xmlns:xs="http://www.w3.org/2001/XMLSchema" xmlns:p="http://schemas.microsoft.com/office/2006/metadata/properties" xmlns:ns2="06caee19-00b5-48df-bf01-7741a1496c06" xmlns:ns3="7dafaee0-0f14-4d71-9768-8f6113da2e1a" targetNamespace="http://schemas.microsoft.com/office/2006/metadata/properties" ma:root="true" ma:fieldsID="2297e68328c0963e3d6f41ac4bb00918" ns2:_="" ns3:_="">
    <xsd:import namespace="06caee19-00b5-48df-bf01-7741a1496c06"/>
    <xsd:import namespace="7dafaee0-0f14-4d71-9768-8f6113da2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aee19-00b5-48df-bf01-7741a1496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faee0-0f14-4d71-9768-8f6113da2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26EC88-F0D5-4034-9295-84F68AACF8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0489BE2-6494-4C27-84D8-34E0EA3FD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caee19-00b5-48df-bf01-7741a1496c06"/>
    <ds:schemaRef ds:uri="7dafaee0-0f14-4d71-9768-8f6113da2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A337BF-3B74-4C10-A8A9-3670BC4CF7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1851</TotalTime>
  <Words>1709</Words>
  <Application>Microsoft Office PowerPoint</Application>
  <PresentationFormat>Widescreen</PresentationFormat>
  <Paragraphs>392</Paragraphs>
  <Slides>12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Century Gothic</vt:lpstr>
      <vt:lpstr>Wingdings</vt:lpstr>
      <vt:lpstr>PTCRaleway</vt:lpstr>
      <vt:lpstr>MS PGothic</vt:lpstr>
      <vt:lpstr>Arial Narrow</vt:lpstr>
      <vt:lpstr>PTC PowerPoint Template</vt:lpstr>
      <vt:lpstr>1_PTC PowerPoint Template</vt:lpstr>
      <vt:lpstr>think-cell Slide</vt:lpstr>
      <vt:lpstr>CREO SIMULATION LIVE EXTENSION</vt:lpstr>
      <vt:lpstr>CREO SIMULATION LIVE ADVANCED EXTENSION</vt:lpstr>
      <vt:lpstr>Creo Simulation Live Packages</vt:lpstr>
      <vt:lpstr>CREO ANSYS SIMULATION</vt:lpstr>
      <vt:lpstr>Creo Simulation Product Overview</vt:lpstr>
      <vt:lpstr>LINEAR STRUCTURAL ANALYSIS </vt:lpstr>
      <vt:lpstr>Creo Simulation Elite Capabilities</vt:lpstr>
      <vt:lpstr>CREO SIMULATION EXTENSTION  </vt:lpstr>
      <vt:lpstr>Creo Simulation Product Overview</vt:lpstr>
      <vt:lpstr>CREO FATIGUE ADVISOR EXTENSION  </vt:lpstr>
      <vt:lpstr>CREO FLOW ANALYSIS EXTENSION </vt:lpstr>
      <vt:lpstr>Creo Flow Analysis – package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Creo Packaging  and Solution Capabilities</dc:title>
  <dc:creator>McCagg, Marty</dc:creator>
  <cp:lastModifiedBy>Vasilis Karastergios</cp:lastModifiedBy>
  <cp:revision>81</cp:revision>
  <dcterms:created xsi:type="dcterms:W3CDTF">2021-10-13T03:56:04Z</dcterms:created>
  <dcterms:modified xsi:type="dcterms:W3CDTF">2024-02-13T13:09:36Z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0x010100A53CC3168B6C2D4D99959A344254B259</vt:lpwstr>
  </property>
</Properties>
</file>