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9" r:id="rId2"/>
    <p:sldId id="360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2A3355B7-9F6F-494E-8D8C-34D5BFBDAED0}"/>
    <pc:docChg chg="modSld">
      <pc:chgData name="Vasilis Karastergios" userId="2aa9c0a1-323b-48aa-83e0-abc8de3a69d0" providerId="ADAL" clId="{2A3355B7-9F6F-494E-8D8C-34D5BFBDAED0}" dt="2024-02-13T13:07:20.806" v="3" actId="20577"/>
      <pc:docMkLst>
        <pc:docMk/>
      </pc:docMkLst>
      <pc:sldChg chg="modSp mod modNotesTx">
        <pc:chgData name="Vasilis Karastergios" userId="2aa9c0a1-323b-48aa-83e0-abc8de3a69d0" providerId="ADAL" clId="{2A3355B7-9F6F-494E-8D8C-34D5BFBDAED0}" dt="2024-02-13T13:07:20.806" v="3" actId="20577"/>
        <pc:sldMkLst>
          <pc:docMk/>
          <pc:sldMk cId="1158810486" sldId="309"/>
        </pc:sldMkLst>
        <pc:spChg chg="mod">
          <ac:chgData name="Vasilis Karastergios" userId="2aa9c0a1-323b-48aa-83e0-abc8de3a69d0" providerId="ADAL" clId="{2A3355B7-9F6F-494E-8D8C-34D5BFBDAED0}" dt="2024-02-13T13:07:20.806" v="3" actId="20577"/>
          <ac:spMkLst>
            <pc:docMk/>
            <pc:sldMk cId="1158810486" sldId="309"/>
            <ac:spMk id="5" creationId="{00000000-0000-0000-0000-000000000000}"/>
          </ac:spMkLst>
        </pc:spChg>
      </pc:sldChg>
      <pc:sldChg chg="modNotesTx">
        <pc:chgData name="Vasilis Karastergios" userId="2aa9c0a1-323b-48aa-83e0-abc8de3a69d0" providerId="ADAL" clId="{2A3355B7-9F6F-494E-8D8C-34D5BFBDAED0}" dt="2024-02-13T13:06:56.860" v="1" actId="6549"/>
        <pc:sldMkLst>
          <pc:docMk/>
          <pc:sldMk cId="1948550152" sldId="3602"/>
        </pc:sldMkLst>
      </pc:sldChg>
    </pc:docChg>
  </pc:docChgLst>
  <pc:docChgLst>
    <pc:chgData name="Vasilis Karastergios" userId="2aa9c0a1-323b-48aa-83e0-abc8de3a69d0" providerId="ADAL" clId="{4DBB0F24-3036-4C12-B6A3-0BF1C31132EF}"/>
    <pc:docChg chg="addSld delSld modSld">
      <pc:chgData name="Vasilis Karastergios" userId="2aa9c0a1-323b-48aa-83e0-abc8de3a69d0" providerId="ADAL" clId="{4DBB0F24-3036-4C12-B6A3-0BF1C31132EF}" dt="2023-03-10T11:29:35.673" v="3"/>
      <pc:docMkLst>
        <pc:docMk/>
      </pc:docMkLst>
      <pc:sldChg chg="add del">
        <pc:chgData name="Vasilis Karastergios" userId="2aa9c0a1-323b-48aa-83e0-abc8de3a69d0" providerId="ADAL" clId="{4DBB0F24-3036-4C12-B6A3-0BF1C31132EF}" dt="2023-03-10T11:29:35.673" v="3"/>
        <pc:sldMkLst>
          <pc:docMk/>
          <pc:sldMk cId="1158810486" sldId="309"/>
        </pc:sldMkLst>
      </pc:sldChg>
      <pc:sldChg chg="del">
        <pc:chgData name="Vasilis Karastergios" userId="2aa9c0a1-323b-48aa-83e0-abc8de3a69d0" providerId="ADAL" clId="{4DBB0F24-3036-4C12-B6A3-0BF1C31132EF}" dt="2023-03-10T11:20:40.025" v="0" actId="47"/>
        <pc:sldMkLst>
          <pc:docMk/>
          <pc:sldMk cId="2673167439" sldId="36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5A0A-8525-441B-A9FB-A82ABBEAAF07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42F7-C39E-40DC-B0E9-9E9F9F85B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GB" sz="1200" dirty="0"/>
          </a:p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GB" sz="1200" dirty="0"/>
          </a:p>
          <a:p>
            <a:pPr marL="167781" indent="-167781" defTabSz="894832">
              <a:spcBef>
                <a:spcPts val="0"/>
              </a:spcBef>
              <a:defRPr/>
            </a:pP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4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1EBF-DF32-46B4-B6D0-EC96803BB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1660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8820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0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2487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7976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11241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7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9234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4567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2252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1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4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67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3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6870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51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2120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6940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9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</a:t>
            </a:r>
            <a:r>
              <a:rPr lang="en-US" cap="none" dirty="0"/>
              <a:t>SIMULATION EXTENSTION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33776" y="1203870"/>
            <a:ext cx="9459549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Analyze and optimize the structural integrity of part and assembly models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D96EE8-9E3D-44CE-9A10-C6F17CD482B1}"/>
              </a:ext>
            </a:extLst>
          </p:cNvPr>
          <p:cNvGrpSpPr/>
          <p:nvPr/>
        </p:nvGrpSpPr>
        <p:grpSpPr>
          <a:xfrm>
            <a:off x="5810588" y="1371889"/>
            <a:ext cx="6071457" cy="5126783"/>
            <a:chOff x="6162731" y="1622819"/>
            <a:chExt cx="6071457" cy="5126783"/>
          </a:xfrm>
        </p:grpSpPr>
        <p:pic>
          <p:nvPicPr>
            <p:cNvPr id="10" name="Picture 2" descr="D:\000 - CAD Sales Enablement\000 - FY16 CAD Core Plays\FY16 Direct Package Upgrade Play\images\automotive-33-b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731" y="3043966"/>
              <a:ext cx="4141747" cy="314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D:\000 - CAD Sales Enablement\000 - FY16 CAD Core Plays\FY16 Direct Package Upgrade Play\images\structural-mechanics-products-bolt-bracket-assembly-s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04478" y="3043966"/>
              <a:ext cx="1707674" cy="151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D:\000 - CAD Sales Enablement\000 - FY16 CAD Core Plays\FY16 Direct Package Upgrade Play\images\fea_examples01fu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03112" y="1622819"/>
              <a:ext cx="1679299" cy="1830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D:\000 - CAD Sales Enablement\000 - FY16 CAD Core Plays\FY16 Direct Package Upgrade Play\images\fea_examples02ful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79006" y="4849315"/>
              <a:ext cx="2855182" cy="190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D:\000 - CAD Sales Enablement\000 - FY16 CAD Core Plays\SmartHomeSystemIcon.png">
            <a:hlinkClick r:id="rId7" action="ppaction://hlinksldjump"/>
            <a:extLst>
              <a:ext uri="{FF2B5EF4-FFF2-40B4-BE49-F238E27FC236}">
                <a16:creationId xmlns:a16="http://schemas.microsoft.com/office/drawing/2014/main" id="{60E4F02E-A259-4F34-9CAC-A15C969EB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FA804F-B89D-4A51-923F-338125FEB5BC}"/>
              </a:ext>
            </a:extLst>
          </p:cNvPr>
          <p:cNvSpPr/>
          <p:nvPr/>
        </p:nvSpPr>
        <p:spPr>
          <a:xfrm>
            <a:off x="503925" y="1866900"/>
            <a:ext cx="1510147" cy="7278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3B89E-E5EE-44A0-B407-E8749FE56A48}"/>
              </a:ext>
            </a:extLst>
          </p:cNvPr>
          <p:cNvSpPr/>
          <p:nvPr/>
        </p:nvSpPr>
        <p:spPr>
          <a:xfrm>
            <a:off x="2154779" y="1856740"/>
            <a:ext cx="4967373" cy="72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The target customer must avoid product failures to mitigate risk of warranty, service, repair and liability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57E4F-D4BB-4956-819D-7A603D6FB45C}"/>
              </a:ext>
            </a:extLst>
          </p:cNvPr>
          <p:cNvSpPr/>
          <p:nvPr/>
        </p:nvSpPr>
        <p:spPr>
          <a:xfrm>
            <a:off x="503925" y="2658111"/>
            <a:ext cx="1510147" cy="11883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0541AF-8B61-4E4B-8B04-2484915A5F14}"/>
              </a:ext>
            </a:extLst>
          </p:cNvPr>
          <p:cNvSpPr/>
          <p:nvPr/>
        </p:nvSpPr>
        <p:spPr>
          <a:xfrm>
            <a:off x="2154783" y="2658111"/>
            <a:ext cx="3430122" cy="118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product lifecycle cost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product development cost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product quality and innovation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566B6A-3E77-48B2-B218-14BB76DF711C}"/>
              </a:ext>
            </a:extLst>
          </p:cNvPr>
          <p:cNvSpPr/>
          <p:nvPr/>
        </p:nvSpPr>
        <p:spPr>
          <a:xfrm>
            <a:off x="503925" y="3909824"/>
            <a:ext cx="1510147" cy="14643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3C7E9-DD5D-40AC-9C57-B8362D176E33}"/>
              </a:ext>
            </a:extLst>
          </p:cNvPr>
          <p:cNvSpPr/>
          <p:nvPr/>
        </p:nvSpPr>
        <p:spPr>
          <a:xfrm>
            <a:off x="2154779" y="3940304"/>
            <a:ext cx="389184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Linear static structural analysis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Static structural analysis with small displacement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Modal structural analysis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Linear buckling structural analysis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Linear steady state thermal analysis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789A15-5BB9-4B4E-8F8F-760DCE1E1678}"/>
              </a:ext>
            </a:extLst>
          </p:cNvPr>
          <p:cNvSpPr/>
          <p:nvPr/>
        </p:nvSpPr>
        <p:spPr>
          <a:xfrm>
            <a:off x="503925" y="5441469"/>
            <a:ext cx="1510147" cy="7604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AA482B-84C6-4447-83B3-0D3ED429729F}"/>
              </a:ext>
            </a:extLst>
          </p:cNvPr>
          <p:cNvSpPr/>
          <p:nvPr/>
        </p:nvSpPr>
        <p:spPr>
          <a:xfrm>
            <a:off x="2154780" y="5461789"/>
            <a:ext cx="4241405" cy="76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Seamless integration of design and analysis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Enable simulation-driven design to optimize product performance, quality and durability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6F73CB-F21A-4563-BFE4-EC45BDAF13DD}"/>
              </a:ext>
            </a:extLst>
          </p:cNvPr>
          <p:cNvCxnSpPr>
            <a:cxnSpLocks/>
          </p:cNvCxnSpPr>
          <p:nvPr/>
        </p:nvCxnSpPr>
        <p:spPr>
          <a:xfrm>
            <a:off x="2111057" y="1866903"/>
            <a:ext cx="0" cy="7278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0C08B-7A91-4942-93F3-69DF00B4BFAE}"/>
              </a:ext>
            </a:extLst>
          </p:cNvPr>
          <p:cNvCxnSpPr>
            <a:cxnSpLocks/>
          </p:cNvCxnSpPr>
          <p:nvPr/>
        </p:nvCxnSpPr>
        <p:spPr>
          <a:xfrm>
            <a:off x="2111057" y="2658111"/>
            <a:ext cx="0" cy="118834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EFFFC5-EE6D-4C6F-BDD9-14CBBBBC8E34}"/>
              </a:ext>
            </a:extLst>
          </p:cNvPr>
          <p:cNvCxnSpPr>
            <a:cxnSpLocks/>
          </p:cNvCxnSpPr>
          <p:nvPr/>
        </p:nvCxnSpPr>
        <p:spPr>
          <a:xfrm>
            <a:off x="2111057" y="3909821"/>
            <a:ext cx="0" cy="146434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73A492-EF94-47DA-B6B5-6D0C36B88682}"/>
              </a:ext>
            </a:extLst>
          </p:cNvPr>
          <p:cNvCxnSpPr>
            <a:cxnSpLocks/>
          </p:cNvCxnSpPr>
          <p:nvPr/>
        </p:nvCxnSpPr>
        <p:spPr>
          <a:xfrm>
            <a:off x="2111057" y="5441468"/>
            <a:ext cx="0" cy="76047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83E8D56-6E1B-42D3-B523-F6A4BDF20E70}"/>
              </a:ext>
            </a:extLst>
          </p:cNvPr>
          <p:cNvSpPr txBox="1">
            <a:spLocks/>
          </p:cNvSpPr>
          <p:nvPr/>
        </p:nvSpPr>
        <p:spPr>
          <a:xfrm>
            <a:off x="495300" y="5924144"/>
            <a:ext cx="9990933" cy="476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3582" indent="-273582" algn="l" defTabSz="1086775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71694" algn="l" defTabSz="108677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10312" algn="l" defTabSz="129054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864" indent="-210312" algn="l" defTabSz="108677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4752" indent="-182880" algn="l" defTabSz="1086775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8632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2020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5408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8796" indent="-271694" algn="l" defTabSz="10867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D585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Note: Creo Parametric includes Simulation “lite” capabilities</a:t>
            </a:r>
          </a:p>
          <a:p>
            <a:pPr marL="216000" marR="0" lvl="0" indent="-21600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Simplified wizard UI, basic loads and constraints, limitations on number of surfaces  </a:t>
            </a:r>
          </a:p>
          <a:p>
            <a:pPr marL="173038" marR="0" lvl="0" indent="-17145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85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  <a:p>
            <a:pPr marL="273582" marR="0" lvl="0" indent="-273582" algn="l" defTabSz="108677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D585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1F8E890-12CD-422D-B49C-23D6B108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US" dirty="0"/>
              <a:t>Creo Simulation Product Overview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A110093-2F3C-44D1-8512-5B36D21786C4}"/>
              </a:ext>
            </a:extLst>
          </p:cNvPr>
          <p:cNvGraphicFramePr>
            <a:graphicFrameLocks/>
          </p:cNvGraphicFramePr>
          <p:nvPr/>
        </p:nvGraphicFramePr>
        <p:xfrm>
          <a:off x="495300" y="1311435"/>
          <a:ext cx="11277599" cy="438357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8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6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Creo Simulation Elite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(linear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static structural analysis)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PTC Creo Simulation Extension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PTC Creo Advanced  Simulation Extension</a:t>
                      </a:r>
                    </a:p>
                  </a:txBody>
                  <a:tcPr marL="165963" marR="16596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Finite Element Analysis for Parts and Assemblies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Static Structural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Finite Element Modeling Idealization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r>
                        <a:rPr lang="en-US" sz="1200" dirty="0"/>
                        <a:t>Automatic Meshing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Results Display &amp; Reporting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Modal &amp; Buckling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Steady State Thermal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Design Optimization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Contact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Advanced Finite Element Idealization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Nonlinear Materials &amp; Large Deformation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Dynamic &amp; Pre-stress Analysis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Transient &amp; Nonlinear Thermal Analysis 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✔</a:t>
                      </a:r>
                    </a:p>
                  </a:txBody>
                  <a:tcPr marL="165963" marR="16596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27792"/>
                  </a:ext>
                </a:extLst>
              </a:tr>
            </a:tbl>
          </a:graphicData>
        </a:graphic>
      </p:graphicFrame>
      <p:pic>
        <p:nvPicPr>
          <p:cNvPr id="7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13E0F4A4-EEF6-4E21-93E3-11D656E5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690302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501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224</Words>
  <Application>Microsoft Office PowerPoint</Application>
  <PresentationFormat>Widescreen</PresentationFormat>
  <Paragraphs>71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Arial Narrow</vt:lpstr>
      <vt:lpstr>Calibri</vt:lpstr>
      <vt:lpstr>PTCRaleway</vt:lpstr>
      <vt:lpstr>Wingdings</vt:lpstr>
      <vt:lpstr>PTC PowerPoint Template</vt:lpstr>
      <vt:lpstr>think-cell Slide</vt:lpstr>
      <vt:lpstr>CREO SIMULATION EXTENSTION  </vt:lpstr>
      <vt:lpstr>Creo Simulation Product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Simulation Elite Capabilities</dc:title>
  <dc:creator>Vasilis Karastergios</dc:creator>
  <cp:lastModifiedBy>Vasilis Karastergios</cp:lastModifiedBy>
  <cp:revision>1</cp:revision>
  <dcterms:created xsi:type="dcterms:W3CDTF">2023-03-10T10:15:02Z</dcterms:created>
  <dcterms:modified xsi:type="dcterms:W3CDTF">2024-02-13T13:07:22Z</dcterms:modified>
</cp:coreProperties>
</file>