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494" r:id="rId2"/>
  </p:sldIdLst>
  <p:sldSz cx="12192000" cy="6858000"/>
  <p:notesSz cx="7010400" cy="9296400"/>
  <p:defaultTextStyle>
    <a:defPPr>
      <a:defRPr lang="en-US"/>
    </a:defPPr>
    <a:lvl1pPr marL="0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3388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6775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0163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3551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16938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0326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3713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47102" algn="l" defTabSz="108677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5" orient="horz" pos="936">
          <p15:clr>
            <a:srgbClr val="A4A3A4"/>
          </p15:clr>
        </p15:guide>
        <p15:guide id="14" pos="3840">
          <p15:clr>
            <a:srgbClr val="A4A3A4"/>
          </p15:clr>
        </p15:guide>
        <p15:guide id="18" orient="horz" pos="624">
          <p15:clr>
            <a:srgbClr val="A4A3A4"/>
          </p15:clr>
        </p15:guide>
        <p15:guide id="20" orient="horz" pos="4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C2E3C-9087-456A-927F-4BE0AF03D961}" v="7" dt="2020-05-06T16:11:25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5417" autoAdjust="0"/>
  </p:normalViewPr>
  <p:slideViewPr>
    <p:cSldViewPr snapToGrid="0">
      <p:cViewPr varScale="1">
        <p:scale>
          <a:sx n="114" d="100"/>
          <a:sy n="114" d="100"/>
        </p:scale>
        <p:origin x="420" y="102"/>
      </p:cViewPr>
      <p:guideLst>
        <p:guide orient="horz" pos="384"/>
        <p:guide orient="horz" pos="936"/>
        <p:guide pos="3840"/>
        <p:guide orient="horz" pos="624"/>
        <p:guide orient="horz" pos="4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B7600-7D66-4821-931D-9B7A5522FBE2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F45F2-F95E-4EB9-B0D0-0F38695BB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8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677863"/>
            <a:ext cx="6015038" cy="3384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94832">
              <a:spcBef>
                <a:spcPts val="0"/>
              </a:spcBef>
              <a:buNone/>
              <a:defRPr/>
            </a:pPr>
            <a:endParaRPr lang="en-GB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9F304-ADA7-46EF-8A38-C4E5E6F640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3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B7DCEC-F3DB-44D5-AF50-7F0026FE46C2}"/>
              </a:ext>
            </a:extLst>
          </p:cNvPr>
          <p:cNvSpPr/>
          <p:nvPr/>
        </p:nvSpPr>
        <p:spPr>
          <a:xfrm>
            <a:off x="0" y="0"/>
            <a:ext cx="8385464" cy="6867144"/>
          </a:xfrm>
          <a:custGeom>
            <a:avLst/>
            <a:gdLst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8385464 w 8385464"/>
              <a:gd name="connsiteY2" fmla="*/ 6858000 h 6858000"/>
              <a:gd name="connsiteX3" fmla="*/ 0 w 8385464"/>
              <a:gd name="connsiteY3" fmla="*/ 6858000 h 6858000"/>
              <a:gd name="connsiteX4" fmla="*/ 0 w 8385464"/>
              <a:gd name="connsiteY4" fmla="*/ 0 h 6858000"/>
              <a:gd name="connsiteX0" fmla="*/ 0 w 8395855"/>
              <a:gd name="connsiteY0" fmla="*/ 0 h 6858000"/>
              <a:gd name="connsiteX1" fmla="*/ 8385464 w 8395855"/>
              <a:gd name="connsiteY1" fmla="*/ 0 h 6858000"/>
              <a:gd name="connsiteX2" fmla="*/ 8395855 w 8395855"/>
              <a:gd name="connsiteY2" fmla="*/ 3408218 h 6858000"/>
              <a:gd name="connsiteX3" fmla="*/ 8385464 w 8395855"/>
              <a:gd name="connsiteY3" fmla="*/ 6858000 h 6858000"/>
              <a:gd name="connsiteX4" fmla="*/ 0 w 8395855"/>
              <a:gd name="connsiteY4" fmla="*/ 6858000 h 6858000"/>
              <a:gd name="connsiteX5" fmla="*/ 0 w 8395855"/>
              <a:gd name="connsiteY5" fmla="*/ 0 h 6858000"/>
              <a:gd name="connsiteX0" fmla="*/ 0 w 8385468"/>
              <a:gd name="connsiteY0" fmla="*/ 0 h 6858000"/>
              <a:gd name="connsiteX1" fmla="*/ 8385464 w 8385468"/>
              <a:gd name="connsiteY1" fmla="*/ 0 h 6858000"/>
              <a:gd name="connsiteX2" fmla="*/ 6286501 w 8385468"/>
              <a:gd name="connsiteY2" fmla="*/ 3512127 h 6858000"/>
              <a:gd name="connsiteX3" fmla="*/ 8385464 w 8385468"/>
              <a:gd name="connsiteY3" fmla="*/ 6858000 h 6858000"/>
              <a:gd name="connsiteX4" fmla="*/ 0 w 8385468"/>
              <a:gd name="connsiteY4" fmla="*/ 6858000 h 6858000"/>
              <a:gd name="connsiteX5" fmla="*/ 0 w 8385468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74"/>
              <a:gd name="connsiteY0" fmla="*/ 0 h 6858000"/>
              <a:gd name="connsiteX1" fmla="*/ 8385464 w 8385474"/>
              <a:gd name="connsiteY1" fmla="*/ 0 h 6858000"/>
              <a:gd name="connsiteX2" fmla="*/ 6993083 w 8385474"/>
              <a:gd name="connsiteY2" fmla="*/ 3740727 h 6858000"/>
              <a:gd name="connsiteX3" fmla="*/ 8385464 w 8385474"/>
              <a:gd name="connsiteY3" fmla="*/ 6858000 h 6858000"/>
              <a:gd name="connsiteX4" fmla="*/ 0 w 8385474"/>
              <a:gd name="connsiteY4" fmla="*/ 6858000 h 6858000"/>
              <a:gd name="connsiteX5" fmla="*/ 0 w 8385474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286501 w 8385464"/>
              <a:gd name="connsiteY2" fmla="*/ 4634345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86501 w 8385464"/>
              <a:gd name="connsiteY2" fmla="*/ 4634345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2245"/>
              <a:gd name="connsiteX1" fmla="*/ 8385464 w 8385464"/>
              <a:gd name="connsiteY1" fmla="*/ 0 h 6882245"/>
              <a:gd name="connsiteX2" fmla="*/ 6255328 w 8385464"/>
              <a:gd name="connsiteY2" fmla="*/ 5029200 h 6882245"/>
              <a:gd name="connsiteX3" fmla="*/ 6871856 w 8385464"/>
              <a:gd name="connsiteY3" fmla="*/ 6882245 h 6882245"/>
              <a:gd name="connsiteX4" fmla="*/ 0 w 8385464"/>
              <a:gd name="connsiteY4" fmla="*/ 6858000 h 6882245"/>
              <a:gd name="connsiteX5" fmla="*/ 0 w 8385464"/>
              <a:gd name="connsiteY5" fmla="*/ 0 h 6882245"/>
              <a:gd name="connsiteX0" fmla="*/ 0 w 8385464"/>
              <a:gd name="connsiteY0" fmla="*/ 0 h 6882245"/>
              <a:gd name="connsiteX1" fmla="*/ 8385464 w 8385464"/>
              <a:gd name="connsiteY1" fmla="*/ 0 h 6882245"/>
              <a:gd name="connsiteX2" fmla="*/ 6255328 w 8385464"/>
              <a:gd name="connsiteY2" fmla="*/ 5029200 h 6882245"/>
              <a:gd name="connsiteX3" fmla="*/ 6843503 w 8385464"/>
              <a:gd name="connsiteY3" fmla="*/ 6882245 h 6882245"/>
              <a:gd name="connsiteX4" fmla="*/ 0 w 8385464"/>
              <a:gd name="connsiteY4" fmla="*/ 6858000 h 6882245"/>
              <a:gd name="connsiteX5" fmla="*/ 0 w 8385464"/>
              <a:gd name="connsiteY5" fmla="*/ 0 h 6882245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255328 w 8385464"/>
              <a:gd name="connsiteY2" fmla="*/ 5029200 h 6858000"/>
              <a:gd name="connsiteX3" fmla="*/ 6843503 w 8385464"/>
              <a:gd name="connsiteY3" fmla="*/ 6853891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5464" h="6858000">
                <a:moveTo>
                  <a:pt x="0" y="0"/>
                </a:moveTo>
                <a:lnTo>
                  <a:pt x="8385464" y="0"/>
                </a:lnTo>
                <a:cubicBezTo>
                  <a:pt x="7879774" y="1572491"/>
                  <a:pt x="6951518" y="3158836"/>
                  <a:pt x="6255328" y="5029200"/>
                </a:cubicBezTo>
                <a:cubicBezTo>
                  <a:pt x="6698673" y="6345381"/>
                  <a:pt x="6317032" y="5402628"/>
                  <a:pt x="6843503" y="6853891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2E3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EB79B0-1C65-4824-AE7E-4624F1BE36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46" y="4210541"/>
            <a:ext cx="3252063" cy="1265243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D99F2D6-A8E8-48C8-81DC-1B16354D0A70}"/>
              </a:ext>
            </a:extLst>
          </p:cNvPr>
          <p:cNvGrpSpPr/>
          <p:nvPr/>
        </p:nvGrpSpPr>
        <p:grpSpPr>
          <a:xfrm>
            <a:off x="4532198" y="-1714644"/>
            <a:ext cx="3827714" cy="9445752"/>
            <a:chOff x="4094048" y="-1695594"/>
            <a:chExt cx="3827714" cy="9445752"/>
          </a:xfrm>
        </p:grpSpPr>
        <p:sp>
          <p:nvSpPr>
            <p:cNvPr id="18" name="Freeform 4">
              <a:extLst>
                <a:ext uri="{FF2B5EF4-FFF2-40B4-BE49-F238E27FC236}">
                  <a16:creationId xmlns:a16="http://schemas.microsoft.com/office/drawing/2014/main" id="{EB2C8933-4D77-4DE0-A477-987E6E83C6AF}"/>
                </a:ext>
              </a:extLst>
            </p:cNvPr>
            <p:cNvSpPr/>
            <p:nvPr/>
          </p:nvSpPr>
          <p:spPr>
            <a:xfrm>
              <a:off x="4094048" y="4104058"/>
              <a:ext cx="2681459" cy="2788159"/>
            </a:xfrm>
            <a:custGeom>
              <a:avLst/>
              <a:gdLst>
                <a:gd name="connsiteX0" fmla="*/ 57150 w 1790700"/>
                <a:gd name="connsiteY0" fmla="*/ 0 h 3086100"/>
                <a:gd name="connsiteX1" fmla="*/ 1790700 w 1790700"/>
                <a:gd name="connsiteY1" fmla="*/ 3086100 h 3086100"/>
                <a:gd name="connsiteX2" fmla="*/ 0 w 1790700"/>
                <a:gd name="connsiteY2" fmla="*/ 3067050 h 3086100"/>
                <a:gd name="connsiteX3" fmla="*/ 0 w 1790700"/>
                <a:gd name="connsiteY3" fmla="*/ 0 h 3086100"/>
                <a:gd name="connsiteX4" fmla="*/ 19050 w 1790700"/>
                <a:gd name="connsiteY4" fmla="*/ 38100 h 3086100"/>
                <a:gd name="connsiteX5" fmla="*/ 19050 w 1790700"/>
                <a:gd name="connsiteY5" fmla="*/ 57150 h 3086100"/>
                <a:gd name="connsiteX0" fmla="*/ 57150 w 1790700"/>
                <a:gd name="connsiteY0" fmla="*/ 0 h 3086100"/>
                <a:gd name="connsiteX1" fmla="*/ 1790700 w 1790700"/>
                <a:gd name="connsiteY1" fmla="*/ 3086100 h 3086100"/>
                <a:gd name="connsiteX2" fmla="*/ 0 w 1790700"/>
                <a:gd name="connsiteY2" fmla="*/ 3067050 h 3086100"/>
                <a:gd name="connsiteX3" fmla="*/ 0 w 1790700"/>
                <a:gd name="connsiteY3" fmla="*/ 0 h 3086100"/>
                <a:gd name="connsiteX4" fmla="*/ 19050 w 1790700"/>
                <a:gd name="connsiteY4" fmla="*/ 38100 h 3086100"/>
                <a:gd name="connsiteX0" fmla="*/ 57150 w 1790700"/>
                <a:gd name="connsiteY0" fmla="*/ 0 h 3086100"/>
                <a:gd name="connsiteX1" fmla="*/ 1790700 w 1790700"/>
                <a:gd name="connsiteY1" fmla="*/ 3086100 h 3086100"/>
                <a:gd name="connsiteX2" fmla="*/ 0 w 1790700"/>
                <a:gd name="connsiteY2" fmla="*/ 3067050 h 3086100"/>
                <a:gd name="connsiteX3" fmla="*/ 0 w 1790700"/>
                <a:gd name="connsiteY3" fmla="*/ 0 h 3086100"/>
                <a:gd name="connsiteX0" fmla="*/ 57150 w 1790700"/>
                <a:gd name="connsiteY0" fmla="*/ 0 h 3086100"/>
                <a:gd name="connsiteX1" fmla="*/ 1790700 w 1790700"/>
                <a:gd name="connsiteY1" fmla="*/ 3086100 h 3086100"/>
                <a:gd name="connsiteX2" fmla="*/ 0 w 1790700"/>
                <a:gd name="connsiteY2" fmla="*/ 3067050 h 3086100"/>
                <a:gd name="connsiteX0" fmla="*/ 0 w 1733550"/>
                <a:gd name="connsiteY0" fmla="*/ 0 h 3086100"/>
                <a:gd name="connsiteX1" fmla="*/ 1733550 w 1733550"/>
                <a:gd name="connsiteY1" fmla="*/ 3086100 h 3086100"/>
                <a:gd name="connsiteX2" fmla="*/ 613087 w 1733550"/>
                <a:gd name="connsiteY2" fmla="*/ 3077523 h 3086100"/>
                <a:gd name="connsiteX0" fmla="*/ 245654 w 1120463"/>
                <a:gd name="connsiteY0" fmla="*/ 0 h 1525705"/>
                <a:gd name="connsiteX1" fmla="*/ 1120463 w 1120463"/>
                <a:gd name="connsiteY1" fmla="*/ 1525705 h 1525705"/>
                <a:gd name="connsiteX2" fmla="*/ 0 w 1120463"/>
                <a:gd name="connsiteY2" fmla="*/ 1517128 h 1525705"/>
                <a:gd name="connsiteX0" fmla="*/ 811167 w 1120463"/>
                <a:gd name="connsiteY0" fmla="*/ 0 h 1211531"/>
                <a:gd name="connsiteX1" fmla="*/ 1120463 w 1120463"/>
                <a:gd name="connsiteY1" fmla="*/ 1211531 h 1211531"/>
                <a:gd name="connsiteX2" fmla="*/ 0 w 1120463"/>
                <a:gd name="connsiteY2" fmla="*/ 1202954 h 1211531"/>
                <a:gd name="connsiteX0" fmla="*/ 874002 w 1183298"/>
                <a:gd name="connsiteY0" fmla="*/ 0 h 1213426"/>
                <a:gd name="connsiteX1" fmla="*/ 1183298 w 1183298"/>
                <a:gd name="connsiteY1" fmla="*/ 1211531 h 1213426"/>
                <a:gd name="connsiteX2" fmla="*/ 0 w 1183298"/>
                <a:gd name="connsiteY2" fmla="*/ 1213426 h 1213426"/>
                <a:gd name="connsiteX0" fmla="*/ 857693 w 1166989"/>
                <a:gd name="connsiteY0" fmla="*/ 0 h 1213426"/>
                <a:gd name="connsiteX1" fmla="*/ 1166989 w 1166989"/>
                <a:gd name="connsiteY1" fmla="*/ 1211531 h 1213426"/>
                <a:gd name="connsiteX2" fmla="*/ 0 w 1166989"/>
                <a:gd name="connsiteY2" fmla="*/ 1213426 h 121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6989" h="1213426">
                  <a:moveTo>
                    <a:pt x="857693" y="0"/>
                  </a:moveTo>
                  <a:lnTo>
                    <a:pt x="1166989" y="1211531"/>
                  </a:lnTo>
                  <a:lnTo>
                    <a:pt x="0" y="1213426"/>
                  </a:lnTo>
                </a:path>
              </a:pathLst>
            </a:custGeom>
            <a:gradFill>
              <a:gsLst>
                <a:gs pos="2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" name="Isosceles Triangle 3">
              <a:extLst>
                <a:ext uri="{FF2B5EF4-FFF2-40B4-BE49-F238E27FC236}">
                  <a16:creationId xmlns:a16="http://schemas.microsoft.com/office/drawing/2014/main" id="{4F4EF7A4-035D-4172-AF61-5D3483B2916C}"/>
                </a:ext>
              </a:extLst>
            </p:cNvPr>
            <p:cNvSpPr/>
            <p:nvPr/>
          </p:nvSpPr>
          <p:spPr>
            <a:xfrm rot="13120470">
              <a:off x="5797893" y="-1695594"/>
              <a:ext cx="2123869" cy="9445752"/>
            </a:xfrm>
            <a:custGeom>
              <a:avLst/>
              <a:gdLst>
                <a:gd name="connsiteX0" fmla="*/ 0 w 1349298"/>
                <a:gd name="connsiteY0" fmla="*/ 5885253 h 5885253"/>
                <a:gd name="connsiteX1" fmla="*/ 674649 w 1349298"/>
                <a:gd name="connsiteY1" fmla="*/ 0 h 5885253"/>
                <a:gd name="connsiteX2" fmla="*/ 1349298 w 1349298"/>
                <a:gd name="connsiteY2" fmla="*/ 5885253 h 5885253"/>
                <a:gd name="connsiteX3" fmla="*/ 0 w 1349298"/>
                <a:gd name="connsiteY3" fmla="*/ 5885253 h 5885253"/>
                <a:gd name="connsiteX0" fmla="*/ 0 w 1304760"/>
                <a:gd name="connsiteY0" fmla="*/ 5885253 h 5885253"/>
                <a:gd name="connsiteX1" fmla="*/ 674649 w 1304760"/>
                <a:gd name="connsiteY1" fmla="*/ 0 h 5885253"/>
                <a:gd name="connsiteX2" fmla="*/ 1304760 w 1304760"/>
                <a:gd name="connsiteY2" fmla="*/ 5698299 h 5885253"/>
                <a:gd name="connsiteX3" fmla="*/ 0 w 1304760"/>
                <a:gd name="connsiteY3" fmla="*/ 5885253 h 5885253"/>
                <a:gd name="connsiteX0" fmla="*/ 0 w 1386992"/>
                <a:gd name="connsiteY0" fmla="*/ 5829786 h 5829786"/>
                <a:gd name="connsiteX1" fmla="*/ 756881 w 1386992"/>
                <a:gd name="connsiteY1" fmla="*/ 0 h 5829786"/>
                <a:gd name="connsiteX2" fmla="*/ 1386992 w 1386992"/>
                <a:gd name="connsiteY2" fmla="*/ 5698299 h 5829786"/>
                <a:gd name="connsiteX3" fmla="*/ 0 w 1386992"/>
                <a:gd name="connsiteY3" fmla="*/ 5829786 h 5829786"/>
                <a:gd name="connsiteX0" fmla="*/ 0 w 1613616"/>
                <a:gd name="connsiteY0" fmla="*/ 5273942 h 5698299"/>
                <a:gd name="connsiteX1" fmla="*/ 983505 w 1613616"/>
                <a:gd name="connsiteY1" fmla="*/ 0 h 5698299"/>
                <a:gd name="connsiteX2" fmla="*/ 1613616 w 1613616"/>
                <a:gd name="connsiteY2" fmla="*/ 5698299 h 5698299"/>
                <a:gd name="connsiteX3" fmla="*/ 0 w 1613616"/>
                <a:gd name="connsiteY3" fmla="*/ 5273942 h 5698299"/>
                <a:gd name="connsiteX0" fmla="*/ 0 w 2111499"/>
                <a:gd name="connsiteY0" fmla="*/ 5273942 h 5273942"/>
                <a:gd name="connsiteX1" fmla="*/ 983505 w 2111499"/>
                <a:gd name="connsiteY1" fmla="*/ 0 h 5273942"/>
                <a:gd name="connsiteX2" fmla="*/ 2111499 w 2111499"/>
                <a:gd name="connsiteY2" fmla="*/ 4721711 h 5273942"/>
                <a:gd name="connsiteX3" fmla="*/ 0 w 2111499"/>
                <a:gd name="connsiteY3" fmla="*/ 5273942 h 5273942"/>
                <a:gd name="connsiteX0" fmla="*/ 0 w 2111499"/>
                <a:gd name="connsiteY0" fmla="*/ 4717306 h 4717306"/>
                <a:gd name="connsiteX1" fmla="*/ 932758 w 2111499"/>
                <a:gd name="connsiteY1" fmla="*/ 0 h 4717306"/>
                <a:gd name="connsiteX2" fmla="*/ 2111499 w 2111499"/>
                <a:gd name="connsiteY2" fmla="*/ 4165075 h 4717306"/>
                <a:gd name="connsiteX3" fmla="*/ 0 w 2111499"/>
                <a:gd name="connsiteY3" fmla="*/ 4717306 h 4717306"/>
                <a:gd name="connsiteX0" fmla="*/ 0 w 3931298"/>
                <a:gd name="connsiteY0" fmla="*/ 4717306 h 4717306"/>
                <a:gd name="connsiteX1" fmla="*/ 932758 w 3931298"/>
                <a:gd name="connsiteY1" fmla="*/ 0 h 4717306"/>
                <a:gd name="connsiteX2" fmla="*/ 3931298 w 3931298"/>
                <a:gd name="connsiteY2" fmla="*/ 4480286 h 4717306"/>
                <a:gd name="connsiteX3" fmla="*/ 0 w 3931298"/>
                <a:gd name="connsiteY3" fmla="*/ 4717306 h 4717306"/>
                <a:gd name="connsiteX0" fmla="*/ 35679 w 2998540"/>
                <a:gd name="connsiteY0" fmla="*/ 5024381 h 5024381"/>
                <a:gd name="connsiteX1" fmla="*/ 0 w 2998540"/>
                <a:gd name="connsiteY1" fmla="*/ 0 h 5024381"/>
                <a:gd name="connsiteX2" fmla="*/ 2998540 w 2998540"/>
                <a:gd name="connsiteY2" fmla="*/ 4480286 h 5024381"/>
                <a:gd name="connsiteX3" fmla="*/ 35679 w 2998540"/>
                <a:gd name="connsiteY3" fmla="*/ 5024381 h 5024381"/>
                <a:gd name="connsiteX0" fmla="*/ 0 w 3359513"/>
                <a:gd name="connsiteY0" fmla="*/ 4923649 h 4923649"/>
                <a:gd name="connsiteX1" fmla="*/ 360973 w 3359513"/>
                <a:gd name="connsiteY1" fmla="*/ 0 h 4923649"/>
                <a:gd name="connsiteX2" fmla="*/ 3359513 w 3359513"/>
                <a:gd name="connsiteY2" fmla="*/ 4480286 h 4923649"/>
                <a:gd name="connsiteX3" fmla="*/ 0 w 3359513"/>
                <a:gd name="connsiteY3" fmla="*/ 4923649 h 4923649"/>
                <a:gd name="connsiteX0" fmla="*/ 0 w 3359513"/>
                <a:gd name="connsiteY0" fmla="*/ 4137435 h 4137435"/>
                <a:gd name="connsiteX1" fmla="*/ 1823306 w 3359513"/>
                <a:gd name="connsiteY1" fmla="*/ 0 h 4137435"/>
                <a:gd name="connsiteX2" fmla="*/ 3359513 w 3359513"/>
                <a:gd name="connsiteY2" fmla="*/ 3694072 h 4137435"/>
                <a:gd name="connsiteX3" fmla="*/ 0 w 3359513"/>
                <a:gd name="connsiteY3" fmla="*/ 4137435 h 4137435"/>
                <a:gd name="connsiteX0" fmla="*/ 0 w 3163954"/>
                <a:gd name="connsiteY0" fmla="*/ 4137435 h 4137435"/>
                <a:gd name="connsiteX1" fmla="*/ 1823306 w 3163954"/>
                <a:gd name="connsiteY1" fmla="*/ 0 h 4137435"/>
                <a:gd name="connsiteX2" fmla="*/ 3163954 w 3163954"/>
                <a:gd name="connsiteY2" fmla="*/ 3451242 h 4137435"/>
                <a:gd name="connsiteX3" fmla="*/ 0 w 3163954"/>
                <a:gd name="connsiteY3" fmla="*/ 4137435 h 4137435"/>
                <a:gd name="connsiteX0" fmla="*/ 0 w 2066613"/>
                <a:gd name="connsiteY0" fmla="*/ 4130703 h 4130703"/>
                <a:gd name="connsiteX1" fmla="*/ 725965 w 2066613"/>
                <a:gd name="connsiteY1" fmla="*/ 0 h 4130703"/>
                <a:gd name="connsiteX2" fmla="*/ 2066613 w 2066613"/>
                <a:gd name="connsiteY2" fmla="*/ 3451242 h 4130703"/>
                <a:gd name="connsiteX3" fmla="*/ 0 w 2066613"/>
                <a:gd name="connsiteY3" fmla="*/ 4130703 h 4130703"/>
                <a:gd name="connsiteX0" fmla="*/ 0 w 2119185"/>
                <a:gd name="connsiteY0" fmla="*/ 4203399 h 4203399"/>
                <a:gd name="connsiteX1" fmla="*/ 778537 w 2119185"/>
                <a:gd name="connsiteY1" fmla="*/ 0 h 4203399"/>
                <a:gd name="connsiteX2" fmla="*/ 2119185 w 2119185"/>
                <a:gd name="connsiteY2" fmla="*/ 3451242 h 4203399"/>
                <a:gd name="connsiteX3" fmla="*/ 0 w 2119185"/>
                <a:gd name="connsiteY3" fmla="*/ 4203399 h 4203399"/>
                <a:gd name="connsiteX0" fmla="*/ 0 w 2119185"/>
                <a:gd name="connsiteY0" fmla="*/ 4216619 h 4216619"/>
                <a:gd name="connsiteX1" fmla="*/ 816110 w 2119185"/>
                <a:gd name="connsiteY1" fmla="*/ 0 h 4216619"/>
                <a:gd name="connsiteX2" fmla="*/ 2119185 w 2119185"/>
                <a:gd name="connsiteY2" fmla="*/ 3464462 h 4216619"/>
                <a:gd name="connsiteX3" fmla="*/ 0 w 2119185"/>
                <a:gd name="connsiteY3" fmla="*/ 4216619 h 4216619"/>
                <a:gd name="connsiteX0" fmla="*/ 0 w 2119185"/>
                <a:gd name="connsiteY0" fmla="*/ 4184713 h 4184713"/>
                <a:gd name="connsiteX1" fmla="*/ 797400 w 2119185"/>
                <a:gd name="connsiteY1" fmla="*/ 0 h 4184713"/>
                <a:gd name="connsiteX2" fmla="*/ 2119185 w 2119185"/>
                <a:gd name="connsiteY2" fmla="*/ 3432556 h 4184713"/>
                <a:gd name="connsiteX3" fmla="*/ 0 w 2119185"/>
                <a:gd name="connsiteY3" fmla="*/ 4184713 h 4184713"/>
                <a:gd name="connsiteX0" fmla="*/ 0 w 2119185"/>
                <a:gd name="connsiteY0" fmla="*/ 4163102 h 4163102"/>
                <a:gd name="connsiteX1" fmla="*/ 807948 w 2119185"/>
                <a:gd name="connsiteY1" fmla="*/ 0 h 4163102"/>
                <a:gd name="connsiteX2" fmla="*/ 2119185 w 2119185"/>
                <a:gd name="connsiteY2" fmla="*/ 3410945 h 4163102"/>
                <a:gd name="connsiteX3" fmla="*/ 0 w 2119185"/>
                <a:gd name="connsiteY3" fmla="*/ 4163102 h 4163102"/>
                <a:gd name="connsiteX0" fmla="*/ 0 w 2123869"/>
                <a:gd name="connsiteY0" fmla="*/ 4163102 h 4163102"/>
                <a:gd name="connsiteX1" fmla="*/ 807948 w 2123869"/>
                <a:gd name="connsiteY1" fmla="*/ 0 h 4163102"/>
                <a:gd name="connsiteX2" fmla="*/ 2123869 w 2123869"/>
                <a:gd name="connsiteY2" fmla="*/ 3413517 h 4163102"/>
                <a:gd name="connsiteX3" fmla="*/ 0 w 2123869"/>
                <a:gd name="connsiteY3" fmla="*/ 4163102 h 4163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3869" h="4163102">
                  <a:moveTo>
                    <a:pt x="0" y="4163102"/>
                  </a:moveTo>
                  <a:lnTo>
                    <a:pt x="807948" y="0"/>
                  </a:lnTo>
                  <a:lnTo>
                    <a:pt x="2123869" y="3413517"/>
                  </a:lnTo>
                  <a:lnTo>
                    <a:pt x="0" y="4163102"/>
                  </a:lnTo>
                  <a:close/>
                </a:path>
              </a:pathLst>
            </a:custGeom>
            <a:gradFill>
              <a:gsLst>
                <a:gs pos="2000">
                  <a:schemeClr val="bg2">
                    <a:lumMod val="75000"/>
                  </a:schemeClr>
                </a:gs>
                <a:gs pos="100000">
                  <a:schemeClr val="bg2"/>
                </a:gs>
              </a:gsLst>
              <a:lin ang="12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427701" y="1463040"/>
            <a:ext cx="5669280" cy="1935933"/>
          </a:xfrm>
        </p:spPr>
        <p:txBody>
          <a:bodyPr wrap="square" tIns="91440" anchor="ctr" anchorCtr="0">
            <a:noAutofit/>
          </a:bodyPr>
          <a:lstStyle>
            <a:lvl1pPr>
              <a:lnSpc>
                <a:spcPct val="80000"/>
              </a:lnSpc>
              <a:defRPr sz="5400" b="0" cap="all" baseline="0">
                <a:solidFill>
                  <a:schemeClr val="bg2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27702" y="4962602"/>
            <a:ext cx="4754880" cy="276999"/>
          </a:xfrm>
        </p:spPr>
        <p:txBody>
          <a:bodyPr wrap="square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bg1"/>
                </a:solidFill>
                <a:effectLst/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Presenter’s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27702" y="5274168"/>
            <a:ext cx="4572000" cy="22159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  <a:effectLst/>
                <a:latin typeface="+mn-lt"/>
              </a:defRPr>
            </a:lvl1pPr>
            <a:lvl2pPr marL="455613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Presenter’s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27702" y="6268953"/>
            <a:ext cx="3749040" cy="193899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effectLst/>
                <a:latin typeface="+mn-lt"/>
              </a:defRPr>
            </a:lvl1pPr>
            <a:lvl2pPr marL="455613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2pPr>
            <a:lvl3pPr marL="9144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3pPr>
            <a:lvl4pPr marL="13716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4pPr>
            <a:lvl5pPr marL="18288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788023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2093" y="1222375"/>
            <a:ext cx="3474720" cy="4956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 baseline="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5" hasCustomPrompt="1"/>
          </p:nvPr>
        </p:nvSpPr>
        <p:spPr>
          <a:xfrm>
            <a:off x="4369774" y="1222375"/>
            <a:ext cx="3474720" cy="4956048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8277959" y="1222375"/>
            <a:ext cx="3474720" cy="4956048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430530" y="1222375"/>
            <a:ext cx="5302760" cy="2359153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6" hasCustomPrompt="1"/>
          </p:nvPr>
        </p:nvSpPr>
        <p:spPr>
          <a:xfrm>
            <a:off x="6321143" y="1222375"/>
            <a:ext cx="5440680" cy="2359153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0" hasCustomPrompt="1"/>
          </p:nvPr>
        </p:nvSpPr>
        <p:spPr>
          <a:xfrm>
            <a:off x="6321143" y="3808383"/>
            <a:ext cx="5440680" cy="2359153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11"/>
          <p:cNvSpPr>
            <a:spLocks noGrp="1"/>
          </p:cNvSpPr>
          <p:nvPr>
            <p:ph sz="quarter" idx="19" hasCustomPrompt="1"/>
          </p:nvPr>
        </p:nvSpPr>
        <p:spPr>
          <a:xfrm>
            <a:off x="430530" y="3808383"/>
            <a:ext cx="5302760" cy="2359153"/>
          </a:xfrm>
        </p:spPr>
        <p:txBody>
          <a:bodyPr/>
          <a:lstStyle>
            <a:lvl1pPr>
              <a:defRPr/>
            </a:lvl1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-third/Two-thi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87912" y="1222375"/>
            <a:ext cx="7164768" cy="4956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33715" y="1222375"/>
            <a:ext cx="3866348" cy="4956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c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1196343-8F78-4139-9E68-CF34CFDA08D9}"/>
              </a:ext>
            </a:extLst>
          </p:cNvPr>
          <p:cNvSpPr/>
          <p:nvPr/>
        </p:nvSpPr>
        <p:spPr>
          <a:xfrm flipH="1" flipV="1">
            <a:off x="2399216" y="978417"/>
            <a:ext cx="2422187" cy="4957578"/>
          </a:xfrm>
          <a:custGeom>
            <a:avLst/>
            <a:gdLst>
              <a:gd name="connsiteX0" fmla="*/ 2373549 w 2373549"/>
              <a:gd name="connsiteY0" fmla="*/ 0 h 3550596"/>
              <a:gd name="connsiteX1" fmla="*/ 2237362 w 2373549"/>
              <a:gd name="connsiteY1" fmla="*/ 651753 h 3550596"/>
              <a:gd name="connsiteX2" fmla="*/ 778213 w 2373549"/>
              <a:gd name="connsiteY2" fmla="*/ 3531141 h 3550596"/>
              <a:gd name="connsiteX3" fmla="*/ 0 w 2373549"/>
              <a:gd name="connsiteY3" fmla="*/ 3550596 h 3550596"/>
              <a:gd name="connsiteX4" fmla="*/ 2373549 w 2373549"/>
              <a:gd name="connsiteY4" fmla="*/ 0 h 3550596"/>
              <a:gd name="connsiteX0" fmla="*/ 2422187 w 2422187"/>
              <a:gd name="connsiteY0" fmla="*/ 0 h 3540868"/>
              <a:gd name="connsiteX1" fmla="*/ 2237362 w 2422187"/>
              <a:gd name="connsiteY1" fmla="*/ 642025 h 3540868"/>
              <a:gd name="connsiteX2" fmla="*/ 778213 w 2422187"/>
              <a:gd name="connsiteY2" fmla="*/ 3521413 h 3540868"/>
              <a:gd name="connsiteX3" fmla="*/ 0 w 2422187"/>
              <a:gd name="connsiteY3" fmla="*/ 3540868 h 3540868"/>
              <a:gd name="connsiteX4" fmla="*/ 2422187 w 2422187"/>
              <a:gd name="connsiteY4" fmla="*/ 0 h 3540868"/>
              <a:gd name="connsiteX0" fmla="*/ 2422187 w 2422187"/>
              <a:gd name="connsiteY0" fmla="*/ 0 h 3550596"/>
              <a:gd name="connsiteX1" fmla="*/ 2237362 w 2422187"/>
              <a:gd name="connsiteY1" fmla="*/ 642025 h 3550596"/>
              <a:gd name="connsiteX2" fmla="*/ 768485 w 2422187"/>
              <a:gd name="connsiteY2" fmla="*/ 3550596 h 3550596"/>
              <a:gd name="connsiteX3" fmla="*/ 0 w 2422187"/>
              <a:gd name="connsiteY3" fmla="*/ 3540868 h 3550596"/>
              <a:gd name="connsiteX4" fmla="*/ 2422187 w 2422187"/>
              <a:gd name="connsiteY4" fmla="*/ 0 h 3550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2187" h="3550596">
                <a:moveTo>
                  <a:pt x="2422187" y="0"/>
                </a:moveTo>
                <a:lnTo>
                  <a:pt x="2237362" y="642025"/>
                </a:lnTo>
                <a:lnTo>
                  <a:pt x="768485" y="3550596"/>
                </a:lnTo>
                <a:lnTo>
                  <a:pt x="0" y="3540868"/>
                </a:lnTo>
                <a:lnTo>
                  <a:pt x="2422187" y="0"/>
                </a:lnTo>
                <a:close/>
              </a:path>
            </a:pathLst>
          </a:custGeom>
          <a:gradFill>
            <a:gsLst>
              <a:gs pos="27000">
                <a:srgbClr val="5EAC3E"/>
              </a:gs>
              <a:gs pos="64000">
                <a:srgbClr val="67BD42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9B0A6DD-FF7F-4EA4-8F97-70EC6E745E49}"/>
              </a:ext>
            </a:extLst>
          </p:cNvPr>
          <p:cNvSpPr/>
          <p:nvPr/>
        </p:nvSpPr>
        <p:spPr>
          <a:xfrm flipH="1" flipV="1">
            <a:off x="2810833" y="978417"/>
            <a:ext cx="1556426" cy="4222898"/>
          </a:xfrm>
          <a:custGeom>
            <a:avLst/>
            <a:gdLst>
              <a:gd name="connsiteX0" fmla="*/ 749030 w 1556426"/>
              <a:gd name="connsiteY0" fmla="*/ 3073940 h 3083668"/>
              <a:gd name="connsiteX1" fmla="*/ 0 w 1556426"/>
              <a:gd name="connsiteY1" fmla="*/ 3083668 h 3083668"/>
              <a:gd name="connsiteX2" fmla="*/ 1556426 w 1556426"/>
              <a:gd name="connsiteY2" fmla="*/ 0 h 3083668"/>
              <a:gd name="connsiteX3" fmla="*/ 749030 w 1556426"/>
              <a:gd name="connsiteY3" fmla="*/ 3073940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6426" h="3083668">
                <a:moveTo>
                  <a:pt x="749030" y="3073940"/>
                </a:moveTo>
                <a:lnTo>
                  <a:pt x="0" y="3083668"/>
                </a:lnTo>
                <a:lnTo>
                  <a:pt x="1556426" y="0"/>
                </a:lnTo>
                <a:lnTo>
                  <a:pt x="749030" y="3073940"/>
                </a:lnTo>
                <a:close/>
              </a:path>
            </a:pathLst>
          </a:custGeom>
          <a:gradFill>
            <a:gsLst>
              <a:gs pos="34000">
                <a:schemeClr val="bg2"/>
              </a:gs>
              <a:gs pos="100000">
                <a:srgbClr val="5BA23C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B7014C-EB32-49CA-8640-A8673EB04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571AC3-625A-4C34-ACE1-5D93DAC1F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id="{82E43DF6-9A70-4B04-8042-940F8A3C9D5A}"/>
              </a:ext>
            </a:extLst>
          </p:cNvPr>
          <p:cNvSpPr/>
          <p:nvPr/>
        </p:nvSpPr>
        <p:spPr>
          <a:xfrm flipH="1">
            <a:off x="2254100" y="4475140"/>
            <a:ext cx="797441" cy="2388930"/>
          </a:xfrm>
          <a:custGeom>
            <a:avLst/>
            <a:gdLst>
              <a:gd name="connsiteX0" fmla="*/ 0 w 280287"/>
              <a:gd name="connsiteY0" fmla="*/ 1796902 h 1796902"/>
              <a:gd name="connsiteX1" fmla="*/ 0 w 280287"/>
              <a:gd name="connsiteY1" fmla="*/ 0 h 1796902"/>
              <a:gd name="connsiteX2" fmla="*/ 280287 w 280287"/>
              <a:gd name="connsiteY2" fmla="*/ 1796902 h 1796902"/>
              <a:gd name="connsiteX3" fmla="*/ 0 w 280287"/>
              <a:gd name="connsiteY3" fmla="*/ 1796902 h 1796902"/>
              <a:gd name="connsiteX0" fmla="*/ 308344 w 588631"/>
              <a:gd name="connsiteY0" fmla="*/ 1903228 h 1903228"/>
              <a:gd name="connsiteX1" fmla="*/ 0 w 588631"/>
              <a:gd name="connsiteY1" fmla="*/ 0 h 1903228"/>
              <a:gd name="connsiteX2" fmla="*/ 588631 w 588631"/>
              <a:gd name="connsiteY2" fmla="*/ 1903228 h 1903228"/>
              <a:gd name="connsiteX3" fmla="*/ 308344 w 588631"/>
              <a:gd name="connsiteY3" fmla="*/ 1903228 h 1903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631" h="1903228">
                <a:moveTo>
                  <a:pt x="308344" y="1903228"/>
                </a:moveTo>
                <a:lnTo>
                  <a:pt x="0" y="0"/>
                </a:lnTo>
                <a:lnTo>
                  <a:pt x="588631" y="1903228"/>
                </a:lnTo>
                <a:lnTo>
                  <a:pt x="308344" y="1903228"/>
                </a:lnTo>
                <a:close/>
              </a:path>
            </a:pathLst>
          </a:custGeom>
          <a:gradFill>
            <a:gsLst>
              <a:gs pos="2000">
                <a:srgbClr val="62B53F"/>
              </a:gs>
              <a:gs pos="52000">
                <a:srgbClr val="529533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1B456CEE-0787-4789-90B6-9140D8371DC0}"/>
              </a:ext>
            </a:extLst>
          </p:cNvPr>
          <p:cNvSpPr/>
          <p:nvPr/>
        </p:nvSpPr>
        <p:spPr>
          <a:xfrm flipH="1" flipV="1">
            <a:off x="-41321" y="1006471"/>
            <a:ext cx="4173034" cy="5897880"/>
          </a:xfrm>
          <a:custGeom>
            <a:avLst/>
            <a:gdLst>
              <a:gd name="connsiteX0" fmla="*/ 2483124 w 5460510"/>
              <a:gd name="connsiteY0" fmla="*/ 0 h 5143500"/>
              <a:gd name="connsiteX1" fmla="*/ 3448297 w 5460510"/>
              <a:gd name="connsiteY1" fmla="*/ 0 h 5143500"/>
              <a:gd name="connsiteX2" fmla="*/ 4717679 w 5460510"/>
              <a:gd name="connsiteY2" fmla="*/ 0 h 5143500"/>
              <a:gd name="connsiteX3" fmla="*/ 4741319 w 5460510"/>
              <a:gd name="connsiteY3" fmla="*/ 0 h 5143500"/>
              <a:gd name="connsiteX4" fmla="*/ 5318193 w 5460510"/>
              <a:gd name="connsiteY4" fmla="*/ 0 h 5143500"/>
              <a:gd name="connsiteX5" fmla="*/ 5460510 w 5460510"/>
              <a:gd name="connsiteY5" fmla="*/ 0 h 5143500"/>
              <a:gd name="connsiteX6" fmla="*/ 5460510 w 5460510"/>
              <a:gd name="connsiteY6" fmla="*/ 5143500 h 5143500"/>
              <a:gd name="connsiteX7" fmla="*/ 5318193 w 5460510"/>
              <a:gd name="connsiteY7" fmla="*/ 5143500 h 5143500"/>
              <a:gd name="connsiteX8" fmla="*/ 4741319 w 5460510"/>
              <a:gd name="connsiteY8" fmla="*/ 5143500 h 5143500"/>
              <a:gd name="connsiteX9" fmla="*/ 4717679 w 5460510"/>
              <a:gd name="connsiteY9" fmla="*/ 5143500 h 5143500"/>
              <a:gd name="connsiteX10" fmla="*/ 3448297 w 5460510"/>
              <a:gd name="connsiteY10" fmla="*/ 5143500 h 5143500"/>
              <a:gd name="connsiteX11" fmla="*/ 0 w 5460510"/>
              <a:gd name="connsiteY11" fmla="*/ 5143500 h 5143500"/>
              <a:gd name="connsiteX0" fmla="*/ 2293851 w 5271237"/>
              <a:gd name="connsiteY0" fmla="*/ 0 h 5174189"/>
              <a:gd name="connsiteX1" fmla="*/ 3259024 w 5271237"/>
              <a:gd name="connsiteY1" fmla="*/ 0 h 5174189"/>
              <a:gd name="connsiteX2" fmla="*/ 4528406 w 5271237"/>
              <a:gd name="connsiteY2" fmla="*/ 0 h 5174189"/>
              <a:gd name="connsiteX3" fmla="*/ 4552046 w 5271237"/>
              <a:gd name="connsiteY3" fmla="*/ 0 h 5174189"/>
              <a:gd name="connsiteX4" fmla="*/ 5128920 w 5271237"/>
              <a:gd name="connsiteY4" fmla="*/ 0 h 5174189"/>
              <a:gd name="connsiteX5" fmla="*/ 5271237 w 5271237"/>
              <a:gd name="connsiteY5" fmla="*/ 0 h 5174189"/>
              <a:gd name="connsiteX6" fmla="*/ 5271237 w 5271237"/>
              <a:gd name="connsiteY6" fmla="*/ 5143500 h 5174189"/>
              <a:gd name="connsiteX7" fmla="*/ 5128920 w 5271237"/>
              <a:gd name="connsiteY7" fmla="*/ 5143500 h 5174189"/>
              <a:gd name="connsiteX8" fmla="*/ 4552046 w 5271237"/>
              <a:gd name="connsiteY8" fmla="*/ 5143500 h 5174189"/>
              <a:gd name="connsiteX9" fmla="*/ 4528406 w 5271237"/>
              <a:gd name="connsiteY9" fmla="*/ 5143500 h 5174189"/>
              <a:gd name="connsiteX10" fmla="*/ 3259024 w 5271237"/>
              <a:gd name="connsiteY10" fmla="*/ 5143500 h 5174189"/>
              <a:gd name="connsiteX11" fmla="*/ 0 w 5271237"/>
              <a:gd name="connsiteY11" fmla="*/ 5174189 h 5174189"/>
              <a:gd name="connsiteX12" fmla="*/ 2293851 w 5271237"/>
              <a:gd name="connsiteY12" fmla="*/ 0 h 5174189"/>
              <a:gd name="connsiteX0" fmla="*/ 2293851 w 5271237"/>
              <a:gd name="connsiteY0" fmla="*/ 0 h 5174189"/>
              <a:gd name="connsiteX1" fmla="*/ 3259024 w 5271237"/>
              <a:gd name="connsiteY1" fmla="*/ 0 h 5174189"/>
              <a:gd name="connsiteX2" fmla="*/ 4528406 w 5271237"/>
              <a:gd name="connsiteY2" fmla="*/ 0 h 5174189"/>
              <a:gd name="connsiteX3" fmla="*/ 4552046 w 5271237"/>
              <a:gd name="connsiteY3" fmla="*/ 0 h 5174189"/>
              <a:gd name="connsiteX4" fmla="*/ 5128920 w 5271237"/>
              <a:gd name="connsiteY4" fmla="*/ 0 h 5174189"/>
              <a:gd name="connsiteX5" fmla="*/ 5271237 w 5271237"/>
              <a:gd name="connsiteY5" fmla="*/ 0 h 5174189"/>
              <a:gd name="connsiteX6" fmla="*/ 5271237 w 5271237"/>
              <a:gd name="connsiteY6" fmla="*/ 5143500 h 5174189"/>
              <a:gd name="connsiteX7" fmla="*/ 5128920 w 5271237"/>
              <a:gd name="connsiteY7" fmla="*/ 5143500 h 5174189"/>
              <a:gd name="connsiteX8" fmla="*/ 4552046 w 5271237"/>
              <a:gd name="connsiteY8" fmla="*/ 5143500 h 5174189"/>
              <a:gd name="connsiteX9" fmla="*/ 4528406 w 5271237"/>
              <a:gd name="connsiteY9" fmla="*/ 5143500 h 5174189"/>
              <a:gd name="connsiteX10" fmla="*/ 3259024 w 5271237"/>
              <a:gd name="connsiteY10" fmla="*/ 5143500 h 5174189"/>
              <a:gd name="connsiteX11" fmla="*/ 0 w 5271237"/>
              <a:gd name="connsiteY11" fmla="*/ 5174189 h 5174189"/>
              <a:gd name="connsiteX12" fmla="*/ 2293851 w 5271237"/>
              <a:gd name="connsiteY12" fmla="*/ 0 h 5174189"/>
              <a:gd name="connsiteX0" fmla="*/ 2293851 w 5271237"/>
              <a:gd name="connsiteY0" fmla="*/ 0 h 5174189"/>
              <a:gd name="connsiteX1" fmla="*/ 3259024 w 5271237"/>
              <a:gd name="connsiteY1" fmla="*/ 0 h 5174189"/>
              <a:gd name="connsiteX2" fmla="*/ 4528406 w 5271237"/>
              <a:gd name="connsiteY2" fmla="*/ 0 h 5174189"/>
              <a:gd name="connsiteX3" fmla="*/ 4552046 w 5271237"/>
              <a:gd name="connsiteY3" fmla="*/ 0 h 5174189"/>
              <a:gd name="connsiteX4" fmla="*/ 5128920 w 5271237"/>
              <a:gd name="connsiteY4" fmla="*/ 0 h 5174189"/>
              <a:gd name="connsiteX5" fmla="*/ 5271237 w 5271237"/>
              <a:gd name="connsiteY5" fmla="*/ 0 h 5174189"/>
              <a:gd name="connsiteX6" fmla="*/ 5271237 w 5271237"/>
              <a:gd name="connsiteY6" fmla="*/ 5143500 h 5174189"/>
              <a:gd name="connsiteX7" fmla="*/ 5128920 w 5271237"/>
              <a:gd name="connsiteY7" fmla="*/ 5143500 h 5174189"/>
              <a:gd name="connsiteX8" fmla="*/ 4552046 w 5271237"/>
              <a:gd name="connsiteY8" fmla="*/ 5143500 h 5174189"/>
              <a:gd name="connsiteX9" fmla="*/ 4528406 w 5271237"/>
              <a:gd name="connsiteY9" fmla="*/ 5143500 h 5174189"/>
              <a:gd name="connsiteX10" fmla="*/ 3259024 w 5271237"/>
              <a:gd name="connsiteY10" fmla="*/ 5143500 h 5174189"/>
              <a:gd name="connsiteX11" fmla="*/ 0 w 5271237"/>
              <a:gd name="connsiteY11" fmla="*/ 5174189 h 5174189"/>
              <a:gd name="connsiteX12" fmla="*/ 2293851 w 5271237"/>
              <a:gd name="connsiteY12" fmla="*/ 0 h 5174189"/>
              <a:gd name="connsiteX0" fmla="*/ 2268405 w 5245791"/>
              <a:gd name="connsiteY0" fmla="*/ 0 h 5168229"/>
              <a:gd name="connsiteX1" fmla="*/ 3233578 w 5245791"/>
              <a:gd name="connsiteY1" fmla="*/ 0 h 5168229"/>
              <a:gd name="connsiteX2" fmla="*/ 4502960 w 5245791"/>
              <a:gd name="connsiteY2" fmla="*/ 0 h 5168229"/>
              <a:gd name="connsiteX3" fmla="*/ 4526600 w 5245791"/>
              <a:gd name="connsiteY3" fmla="*/ 0 h 5168229"/>
              <a:gd name="connsiteX4" fmla="*/ 5103474 w 5245791"/>
              <a:gd name="connsiteY4" fmla="*/ 0 h 5168229"/>
              <a:gd name="connsiteX5" fmla="*/ 5245791 w 5245791"/>
              <a:gd name="connsiteY5" fmla="*/ 0 h 5168229"/>
              <a:gd name="connsiteX6" fmla="*/ 5245791 w 5245791"/>
              <a:gd name="connsiteY6" fmla="*/ 5143500 h 5168229"/>
              <a:gd name="connsiteX7" fmla="*/ 5103474 w 5245791"/>
              <a:gd name="connsiteY7" fmla="*/ 5143500 h 5168229"/>
              <a:gd name="connsiteX8" fmla="*/ 4526600 w 5245791"/>
              <a:gd name="connsiteY8" fmla="*/ 5143500 h 5168229"/>
              <a:gd name="connsiteX9" fmla="*/ 4502960 w 5245791"/>
              <a:gd name="connsiteY9" fmla="*/ 5143500 h 5168229"/>
              <a:gd name="connsiteX10" fmla="*/ 3233578 w 5245791"/>
              <a:gd name="connsiteY10" fmla="*/ 5143500 h 5168229"/>
              <a:gd name="connsiteX11" fmla="*/ 0 w 5245791"/>
              <a:gd name="connsiteY11" fmla="*/ 5168229 h 5168229"/>
              <a:gd name="connsiteX12" fmla="*/ 2268405 w 5245791"/>
              <a:gd name="connsiteY12" fmla="*/ 0 h 5168229"/>
              <a:gd name="connsiteX0" fmla="*/ 2268405 w 5245791"/>
              <a:gd name="connsiteY0" fmla="*/ 0 h 5168229"/>
              <a:gd name="connsiteX1" fmla="*/ 3233578 w 5245791"/>
              <a:gd name="connsiteY1" fmla="*/ 0 h 5168229"/>
              <a:gd name="connsiteX2" fmla="*/ 4502960 w 5245791"/>
              <a:gd name="connsiteY2" fmla="*/ 0 h 5168229"/>
              <a:gd name="connsiteX3" fmla="*/ 4526600 w 5245791"/>
              <a:gd name="connsiteY3" fmla="*/ 0 h 5168229"/>
              <a:gd name="connsiteX4" fmla="*/ 5103474 w 5245791"/>
              <a:gd name="connsiteY4" fmla="*/ 0 h 5168229"/>
              <a:gd name="connsiteX5" fmla="*/ 5245791 w 5245791"/>
              <a:gd name="connsiteY5" fmla="*/ 0 h 5168229"/>
              <a:gd name="connsiteX6" fmla="*/ 5245791 w 5245791"/>
              <a:gd name="connsiteY6" fmla="*/ 5143500 h 5168229"/>
              <a:gd name="connsiteX7" fmla="*/ 5103474 w 5245791"/>
              <a:gd name="connsiteY7" fmla="*/ 5143500 h 5168229"/>
              <a:gd name="connsiteX8" fmla="*/ 4526600 w 5245791"/>
              <a:gd name="connsiteY8" fmla="*/ 5143500 h 5168229"/>
              <a:gd name="connsiteX9" fmla="*/ 4502960 w 5245791"/>
              <a:gd name="connsiteY9" fmla="*/ 5143500 h 5168229"/>
              <a:gd name="connsiteX10" fmla="*/ 3233578 w 5245791"/>
              <a:gd name="connsiteY10" fmla="*/ 5143500 h 5168229"/>
              <a:gd name="connsiteX11" fmla="*/ 0 w 5245791"/>
              <a:gd name="connsiteY11" fmla="*/ 5168229 h 5168229"/>
              <a:gd name="connsiteX12" fmla="*/ 2268405 w 5245791"/>
              <a:gd name="connsiteY12" fmla="*/ 0 h 5168229"/>
              <a:gd name="connsiteX0" fmla="*/ 2268405 w 5245791"/>
              <a:gd name="connsiteY0" fmla="*/ 0 h 5158710"/>
              <a:gd name="connsiteX1" fmla="*/ 3233578 w 5245791"/>
              <a:gd name="connsiteY1" fmla="*/ 0 h 5158710"/>
              <a:gd name="connsiteX2" fmla="*/ 4502960 w 5245791"/>
              <a:gd name="connsiteY2" fmla="*/ 0 h 5158710"/>
              <a:gd name="connsiteX3" fmla="*/ 4526600 w 5245791"/>
              <a:gd name="connsiteY3" fmla="*/ 0 h 5158710"/>
              <a:gd name="connsiteX4" fmla="*/ 5103474 w 5245791"/>
              <a:gd name="connsiteY4" fmla="*/ 0 h 5158710"/>
              <a:gd name="connsiteX5" fmla="*/ 5245791 w 5245791"/>
              <a:gd name="connsiteY5" fmla="*/ 0 h 5158710"/>
              <a:gd name="connsiteX6" fmla="*/ 5245791 w 5245791"/>
              <a:gd name="connsiteY6" fmla="*/ 5143500 h 5158710"/>
              <a:gd name="connsiteX7" fmla="*/ 5103474 w 5245791"/>
              <a:gd name="connsiteY7" fmla="*/ 5143500 h 5158710"/>
              <a:gd name="connsiteX8" fmla="*/ 4526600 w 5245791"/>
              <a:gd name="connsiteY8" fmla="*/ 5143500 h 5158710"/>
              <a:gd name="connsiteX9" fmla="*/ 4502960 w 5245791"/>
              <a:gd name="connsiteY9" fmla="*/ 5143500 h 5158710"/>
              <a:gd name="connsiteX10" fmla="*/ 3233578 w 5245791"/>
              <a:gd name="connsiteY10" fmla="*/ 5143500 h 5158710"/>
              <a:gd name="connsiteX11" fmla="*/ 0 w 5245791"/>
              <a:gd name="connsiteY11" fmla="*/ 5158710 h 5158710"/>
              <a:gd name="connsiteX12" fmla="*/ 2268405 w 5245791"/>
              <a:gd name="connsiteY12" fmla="*/ 0 h 5158710"/>
              <a:gd name="connsiteX0" fmla="*/ 2268405 w 5245791"/>
              <a:gd name="connsiteY0" fmla="*/ 0 h 5153950"/>
              <a:gd name="connsiteX1" fmla="*/ 3233578 w 5245791"/>
              <a:gd name="connsiteY1" fmla="*/ 0 h 5153950"/>
              <a:gd name="connsiteX2" fmla="*/ 4502960 w 5245791"/>
              <a:gd name="connsiteY2" fmla="*/ 0 h 5153950"/>
              <a:gd name="connsiteX3" fmla="*/ 4526600 w 5245791"/>
              <a:gd name="connsiteY3" fmla="*/ 0 h 5153950"/>
              <a:gd name="connsiteX4" fmla="*/ 5103474 w 5245791"/>
              <a:gd name="connsiteY4" fmla="*/ 0 h 5153950"/>
              <a:gd name="connsiteX5" fmla="*/ 5245791 w 5245791"/>
              <a:gd name="connsiteY5" fmla="*/ 0 h 5153950"/>
              <a:gd name="connsiteX6" fmla="*/ 5245791 w 5245791"/>
              <a:gd name="connsiteY6" fmla="*/ 5143500 h 5153950"/>
              <a:gd name="connsiteX7" fmla="*/ 5103474 w 5245791"/>
              <a:gd name="connsiteY7" fmla="*/ 5143500 h 5153950"/>
              <a:gd name="connsiteX8" fmla="*/ 4526600 w 5245791"/>
              <a:gd name="connsiteY8" fmla="*/ 5143500 h 5153950"/>
              <a:gd name="connsiteX9" fmla="*/ 4502960 w 5245791"/>
              <a:gd name="connsiteY9" fmla="*/ 5143500 h 5153950"/>
              <a:gd name="connsiteX10" fmla="*/ 3233578 w 5245791"/>
              <a:gd name="connsiteY10" fmla="*/ 5143500 h 5153950"/>
              <a:gd name="connsiteX11" fmla="*/ 0 w 5245791"/>
              <a:gd name="connsiteY11" fmla="*/ 5153950 h 5153950"/>
              <a:gd name="connsiteX12" fmla="*/ 2268405 w 5245791"/>
              <a:gd name="connsiteY12" fmla="*/ 0 h 5153950"/>
              <a:gd name="connsiteX0" fmla="*/ 2268405 w 5245791"/>
              <a:gd name="connsiteY0" fmla="*/ 0 h 5153950"/>
              <a:gd name="connsiteX1" fmla="*/ 3233578 w 5245791"/>
              <a:gd name="connsiteY1" fmla="*/ 0 h 5153950"/>
              <a:gd name="connsiteX2" fmla="*/ 4502960 w 5245791"/>
              <a:gd name="connsiteY2" fmla="*/ 0 h 5153950"/>
              <a:gd name="connsiteX3" fmla="*/ 4526600 w 5245791"/>
              <a:gd name="connsiteY3" fmla="*/ 0 h 5153950"/>
              <a:gd name="connsiteX4" fmla="*/ 5103474 w 5245791"/>
              <a:gd name="connsiteY4" fmla="*/ 0 h 5153950"/>
              <a:gd name="connsiteX5" fmla="*/ 5245791 w 5245791"/>
              <a:gd name="connsiteY5" fmla="*/ 0 h 5153950"/>
              <a:gd name="connsiteX6" fmla="*/ 5245791 w 5245791"/>
              <a:gd name="connsiteY6" fmla="*/ 5143500 h 5153950"/>
              <a:gd name="connsiteX7" fmla="*/ 5103474 w 5245791"/>
              <a:gd name="connsiteY7" fmla="*/ 5143500 h 5153950"/>
              <a:gd name="connsiteX8" fmla="*/ 4526600 w 5245791"/>
              <a:gd name="connsiteY8" fmla="*/ 5143500 h 5153950"/>
              <a:gd name="connsiteX9" fmla="*/ 4502960 w 5245791"/>
              <a:gd name="connsiteY9" fmla="*/ 5143500 h 5153950"/>
              <a:gd name="connsiteX10" fmla="*/ 3233578 w 5245791"/>
              <a:gd name="connsiteY10" fmla="*/ 5143500 h 5153950"/>
              <a:gd name="connsiteX11" fmla="*/ 0 w 5245791"/>
              <a:gd name="connsiteY11" fmla="*/ 5153950 h 5153950"/>
              <a:gd name="connsiteX12" fmla="*/ 2268405 w 5245791"/>
              <a:gd name="connsiteY12" fmla="*/ 0 h 5153950"/>
              <a:gd name="connsiteX0" fmla="*/ 2245825 w 5245791"/>
              <a:gd name="connsiteY0" fmla="*/ 0 h 5153950"/>
              <a:gd name="connsiteX1" fmla="*/ 3233578 w 5245791"/>
              <a:gd name="connsiteY1" fmla="*/ 0 h 5153950"/>
              <a:gd name="connsiteX2" fmla="*/ 4502960 w 5245791"/>
              <a:gd name="connsiteY2" fmla="*/ 0 h 5153950"/>
              <a:gd name="connsiteX3" fmla="*/ 4526600 w 5245791"/>
              <a:gd name="connsiteY3" fmla="*/ 0 h 5153950"/>
              <a:gd name="connsiteX4" fmla="*/ 5103474 w 5245791"/>
              <a:gd name="connsiteY4" fmla="*/ 0 h 5153950"/>
              <a:gd name="connsiteX5" fmla="*/ 5245791 w 5245791"/>
              <a:gd name="connsiteY5" fmla="*/ 0 h 5153950"/>
              <a:gd name="connsiteX6" fmla="*/ 5245791 w 5245791"/>
              <a:gd name="connsiteY6" fmla="*/ 5143500 h 5153950"/>
              <a:gd name="connsiteX7" fmla="*/ 5103474 w 5245791"/>
              <a:gd name="connsiteY7" fmla="*/ 5143500 h 5153950"/>
              <a:gd name="connsiteX8" fmla="*/ 4526600 w 5245791"/>
              <a:gd name="connsiteY8" fmla="*/ 5143500 h 5153950"/>
              <a:gd name="connsiteX9" fmla="*/ 4502960 w 5245791"/>
              <a:gd name="connsiteY9" fmla="*/ 5143500 h 5153950"/>
              <a:gd name="connsiteX10" fmla="*/ 3233578 w 5245791"/>
              <a:gd name="connsiteY10" fmla="*/ 5143500 h 5153950"/>
              <a:gd name="connsiteX11" fmla="*/ 0 w 5245791"/>
              <a:gd name="connsiteY11" fmla="*/ 5153950 h 5153950"/>
              <a:gd name="connsiteX12" fmla="*/ 2245825 w 5245791"/>
              <a:gd name="connsiteY12" fmla="*/ 0 h 5153950"/>
              <a:gd name="connsiteX0" fmla="*/ 2245825 w 5245791"/>
              <a:gd name="connsiteY0" fmla="*/ 0 h 5153950"/>
              <a:gd name="connsiteX1" fmla="*/ 3233578 w 5245791"/>
              <a:gd name="connsiteY1" fmla="*/ 0 h 5153950"/>
              <a:gd name="connsiteX2" fmla="*/ 4502960 w 5245791"/>
              <a:gd name="connsiteY2" fmla="*/ 0 h 5153950"/>
              <a:gd name="connsiteX3" fmla="*/ 4526600 w 5245791"/>
              <a:gd name="connsiteY3" fmla="*/ 0 h 5153950"/>
              <a:gd name="connsiteX4" fmla="*/ 5103474 w 5245791"/>
              <a:gd name="connsiteY4" fmla="*/ 0 h 5153950"/>
              <a:gd name="connsiteX5" fmla="*/ 5245791 w 5245791"/>
              <a:gd name="connsiteY5" fmla="*/ 0 h 5153950"/>
              <a:gd name="connsiteX6" fmla="*/ 5245791 w 5245791"/>
              <a:gd name="connsiteY6" fmla="*/ 5143500 h 5153950"/>
              <a:gd name="connsiteX7" fmla="*/ 5103474 w 5245791"/>
              <a:gd name="connsiteY7" fmla="*/ 5143500 h 5153950"/>
              <a:gd name="connsiteX8" fmla="*/ 4526600 w 5245791"/>
              <a:gd name="connsiteY8" fmla="*/ 5143500 h 5153950"/>
              <a:gd name="connsiteX9" fmla="*/ 4502960 w 5245791"/>
              <a:gd name="connsiteY9" fmla="*/ 5143500 h 5153950"/>
              <a:gd name="connsiteX10" fmla="*/ 3233578 w 5245791"/>
              <a:gd name="connsiteY10" fmla="*/ 5143500 h 5153950"/>
              <a:gd name="connsiteX11" fmla="*/ 0 w 5245791"/>
              <a:gd name="connsiteY11" fmla="*/ 5153950 h 5153950"/>
              <a:gd name="connsiteX12" fmla="*/ 2245825 w 5245791"/>
              <a:gd name="connsiteY12" fmla="*/ 0 h 5153950"/>
              <a:gd name="connsiteX0" fmla="*/ 2245825 w 5245791"/>
              <a:gd name="connsiteY0" fmla="*/ 0 h 5153950"/>
              <a:gd name="connsiteX1" fmla="*/ 3233578 w 5245791"/>
              <a:gd name="connsiteY1" fmla="*/ 0 h 5153950"/>
              <a:gd name="connsiteX2" fmla="*/ 4502960 w 5245791"/>
              <a:gd name="connsiteY2" fmla="*/ 0 h 5153950"/>
              <a:gd name="connsiteX3" fmla="*/ 4526600 w 5245791"/>
              <a:gd name="connsiteY3" fmla="*/ 0 h 5153950"/>
              <a:gd name="connsiteX4" fmla="*/ 5103474 w 5245791"/>
              <a:gd name="connsiteY4" fmla="*/ 0 h 5153950"/>
              <a:gd name="connsiteX5" fmla="*/ 5245791 w 5245791"/>
              <a:gd name="connsiteY5" fmla="*/ 0 h 5153950"/>
              <a:gd name="connsiteX6" fmla="*/ 5245791 w 5245791"/>
              <a:gd name="connsiteY6" fmla="*/ 5143500 h 5153950"/>
              <a:gd name="connsiteX7" fmla="*/ 5103474 w 5245791"/>
              <a:gd name="connsiteY7" fmla="*/ 5143500 h 5153950"/>
              <a:gd name="connsiteX8" fmla="*/ 4526600 w 5245791"/>
              <a:gd name="connsiteY8" fmla="*/ 5143500 h 5153950"/>
              <a:gd name="connsiteX9" fmla="*/ 4502960 w 5245791"/>
              <a:gd name="connsiteY9" fmla="*/ 5143500 h 5153950"/>
              <a:gd name="connsiteX10" fmla="*/ 3233578 w 5245791"/>
              <a:gd name="connsiteY10" fmla="*/ 5143500 h 5153950"/>
              <a:gd name="connsiteX11" fmla="*/ 0 w 5245791"/>
              <a:gd name="connsiteY11" fmla="*/ 5153950 h 5153950"/>
              <a:gd name="connsiteX12" fmla="*/ 2245825 w 5245791"/>
              <a:gd name="connsiteY12" fmla="*/ 0 h 5153950"/>
              <a:gd name="connsiteX0" fmla="*/ 2166425 w 5166391"/>
              <a:gd name="connsiteY0" fmla="*/ 0 h 5143540"/>
              <a:gd name="connsiteX1" fmla="*/ 3154178 w 5166391"/>
              <a:gd name="connsiteY1" fmla="*/ 0 h 5143540"/>
              <a:gd name="connsiteX2" fmla="*/ 4423560 w 5166391"/>
              <a:gd name="connsiteY2" fmla="*/ 0 h 5143540"/>
              <a:gd name="connsiteX3" fmla="*/ 4447200 w 5166391"/>
              <a:gd name="connsiteY3" fmla="*/ 0 h 5143540"/>
              <a:gd name="connsiteX4" fmla="*/ 5024074 w 5166391"/>
              <a:gd name="connsiteY4" fmla="*/ 0 h 5143540"/>
              <a:gd name="connsiteX5" fmla="*/ 5166391 w 5166391"/>
              <a:gd name="connsiteY5" fmla="*/ 0 h 5143540"/>
              <a:gd name="connsiteX6" fmla="*/ 5166391 w 5166391"/>
              <a:gd name="connsiteY6" fmla="*/ 5143500 h 5143540"/>
              <a:gd name="connsiteX7" fmla="*/ 5024074 w 5166391"/>
              <a:gd name="connsiteY7" fmla="*/ 5143500 h 5143540"/>
              <a:gd name="connsiteX8" fmla="*/ 4447200 w 5166391"/>
              <a:gd name="connsiteY8" fmla="*/ 5143500 h 5143540"/>
              <a:gd name="connsiteX9" fmla="*/ 4423560 w 5166391"/>
              <a:gd name="connsiteY9" fmla="*/ 5143500 h 5143540"/>
              <a:gd name="connsiteX10" fmla="*/ 3154178 w 5166391"/>
              <a:gd name="connsiteY10" fmla="*/ 5143500 h 5143540"/>
              <a:gd name="connsiteX11" fmla="*/ 0 w 5166391"/>
              <a:gd name="connsiteY11" fmla="*/ 4930799 h 5143540"/>
              <a:gd name="connsiteX12" fmla="*/ 2166425 w 5166391"/>
              <a:gd name="connsiteY12" fmla="*/ 0 h 5143540"/>
              <a:gd name="connsiteX0" fmla="*/ 2166425 w 5166391"/>
              <a:gd name="connsiteY0" fmla="*/ 0 h 5143500"/>
              <a:gd name="connsiteX1" fmla="*/ 3154178 w 5166391"/>
              <a:gd name="connsiteY1" fmla="*/ 0 h 5143500"/>
              <a:gd name="connsiteX2" fmla="*/ 4423560 w 5166391"/>
              <a:gd name="connsiteY2" fmla="*/ 0 h 5143500"/>
              <a:gd name="connsiteX3" fmla="*/ 4447200 w 5166391"/>
              <a:gd name="connsiteY3" fmla="*/ 0 h 5143500"/>
              <a:gd name="connsiteX4" fmla="*/ 5024074 w 5166391"/>
              <a:gd name="connsiteY4" fmla="*/ 0 h 5143500"/>
              <a:gd name="connsiteX5" fmla="*/ 5166391 w 5166391"/>
              <a:gd name="connsiteY5" fmla="*/ 0 h 5143500"/>
              <a:gd name="connsiteX6" fmla="*/ 5166391 w 5166391"/>
              <a:gd name="connsiteY6" fmla="*/ 5143500 h 5143500"/>
              <a:gd name="connsiteX7" fmla="*/ 5024074 w 5166391"/>
              <a:gd name="connsiteY7" fmla="*/ 5143500 h 5143500"/>
              <a:gd name="connsiteX8" fmla="*/ 4447200 w 5166391"/>
              <a:gd name="connsiteY8" fmla="*/ 5143500 h 5143500"/>
              <a:gd name="connsiteX9" fmla="*/ 4423560 w 5166391"/>
              <a:gd name="connsiteY9" fmla="*/ 5143500 h 5143500"/>
              <a:gd name="connsiteX10" fmla="*/ 0 w 5166391"/>
              <a:gd name="connsiteY10" fmla="*/ 4930799 h 5143500"/>
              <a:gd name="connsiteX11" fmla="*/ 2166425 w 5166391"/>
              <a:gd name="connsiteY11" fmla="*/ 0 h 5143500"/>
              <a:gd name="connsiteX0" fmla="*/ 2166425 w 5166391"/>
              <a:gd name="connsiteY0" fmla="*/ 0 h 5143500"/>
              <a:gd name="connsiteX1" fmla="*/ 3154178 w 5166391"/>
              <a:gd name="connsiteY1" fmla="*/ 0 h 5143500"/>
              <a:gd name="connsiteX2" fmla="*/ 4423560 w 5166391"/>
              <a:gd name="connsiteY2" fmla="*/ 0 h 5143500"/>
              <a:gd name="connsiteX3" fmla="*/ 4447200 w 5166391"/>
              <a:gd name="connsiteY3" fmla="*/ 0 h 5143500"/>
              <a:gd name="connsiteX4" fmla="*/ 5024074 w 5166391"/>
              <a:gd name="connsiteY4" fmla="*/ 0 h 5143500"/>
              <a:gd name="connsiteX5" fmla="*/ 5166391 w 5166391"/>
              <a:gd name="connsiteY5" fmla="*/ 0 h 5143500"/>
              <a:gd name="connsiteX6" fmla="*/ 5166391 w 5166391"/>
              <a:gd name="connsiteY6" fmla="*/ 5143500 h 5143500"/>
              <a:gd name="connsiteX7" fmla="*/ 5024074 w 5166391"/>
              <a:gd name="connsiteY7" fmla="*/ 5143500 h 5143500"/>
              <a:gd name="connsiteX8" fmla="*/ 4447200 w 5166391"/>
              <a:gd name="connsiteY8" fmla="*/ 5143500 h 5143500"/>
              <a:gd name="connsiteX9" fmla="*/ 0 w 5166391"/>
              <a:gd name="connsiteY9" fmla="*/ 4930799 h 5143500"/>
              <a:gd name="connsiteX10" fmla="*/ 2166425 w 5166391"/>
              <a:gd name="connsiteY10" fmla="*/ 0 h 5143500"/>
              <a:gd name="connsiteX0" fmla="*/ 2166425 w 5166391"/>
              <a:gd name="connsiteY0" fmla="*/ 0 h 5143500"/>
              <a:gd name="connsiteX1" fmla="*/ 3154178 w 5166391"/>
              <a:gd name="connsiteY1" fmla="*/ 0 h 5143500"/>
              <a:gd name="connsiteX2" fmla="*/ 4423560 w 5166391"/>
              <a:gd name="connsiteY2" fmla="*/ 0 h 5143500"/>
              <a:gd name="connsiteX3" fmla="*/ 4447200 w 5166391"/>
              <a:gd name="connsiteY3" fmla="*/ 0 h 5143500"/>
              <a:gd name="connsiteX4" fmla="*/ 5024074 w 5166391"/>
              <a:gd name="connsiteY4" fmla="*/ 0 h 5143500"/>
              <a:gd name="connsiteX5" fmla="*/ 5166391 w 5166391"/>
              <a:gd name="connsiteY5" fmla="*/ 0 h 5143500"/>
              <a:gd name="connsiteX6" fmla="*/ 5166391 w 5166391"/>
              <a:gd name="connsiteY6" fmla="*/ 5143500 h 5143500"/>
              <a:gd name="connsiteX7" fmla="*/ 5024074 w 5166391"/>
              <a:gd name="connsiteY7" fmla="*/ 5143500 h 5143500"/>
              <a:gd name="connsiteX8" fmla="*/ 0 w 5166391"/>
              <a:gd name="connsiteY8" fmla="*/ 4930799 h 5143500"/>
              <a:gd name="connsiteX9" fmla="*/ 2166425 w 5166391"/>
              <a:gd name="connsiteY9" fmla="*/ 0 h 5143500"/>
              <a:gd name="connsiteX0" fmla="*/ 2166425 w 5166391"/>
              <a:gd name="connsiteY0" fmla="*/ 0 h 5143500"/>
              <a:gd name="connsiteX1" fmla="*/ 3154178 w 5166391"/>
              <a:gd name="connsiteY1" fmla="*/ 0 h 5143500"/>
              <a:gd name="connsiteX2" fmla="*/ 4423560 w 5166391"/>
              <a:gd name="connsiteY2" fmla="*/ 0 h 5143500"/>
              <a:gd name="connsiteX3" fmla="*/ 4447200 w 5166391"/>
              <a:gd name="connsiteY3" fmla="*/ 0 h 5143500"/>
              <a:gd name="connsiteX4" fmla="*/ 5024074 w 5166391"/>
              <a:gd name="connsiteY4" fmla="*/ 0 h 5143500"/>
              <a:gd name="connsiteX5" fmla="*/ 5166391 w 5166391"/>
              <a:gd name="connsiteY5" fmla="*/ 0 h 5143500"/>
              <a:gd name="connsiteX6" fmla="*/ 5166391 w 5166391"/>
              <a:gd name="connsiteY6" fmla="*/ 5143500 h 5143500"/>
              <a:gd name="connsiteX7" fmla="*/ 0 w 5166391"/>
              <a:gd name="connsiteY7" fmla="*/ 4930799 h 5143500"/>
              <a:gd name="connsiteX8" fmla="*/ 2166425 w 5166391"/>
              <a:gd name="connsiteY8" fmla="*/ 0 h 5143500"/>
              <a:gd name="connsiteX0" fmla="*/ 2166425 w 5166391"/>
              <a:gd name="connsiteY0" fmla="*/ 0 h 4930799"/>
              <a:gd name="connsiteX1" fmla="*/ 3154178 w 5166391"/>
              <a:gd name="connsiteY1" fmla="*/ 0 h 4930799"/>
              <a:gd name="connsiteX2" fmla="*/ 4423560 w 5166391"/>
              <a:gd name="connsiteY2" fmla="*/ 0 h 4930799"/>
              <a:gd name="connsiteX3" fmla="*/ 4447200 w 5166391"/>
              <a:gd name="connsiteY3" fmla="*/ 0 h 4930799"/>
              <a:gd name="connsiteX4" fmla="*/ 5024074 w 5166391"/>
              <a:gd name="connsiteY4" fmla="*/ 0 h 4930799"/>
              <a:gd name="connsiteX5" fmla="*/ 5166391 w 5166391"/>
              <a:gd name="connsiteY5" fmla="*/ 0 h 4930799"/>
              <a:gd name="connsiteX6" fmla="*/ 4417765 w 5166391"/>
              <a:gd name="connsiteY6" fmla="*/ 4920350 h 4930799"/>
              <a:gd name="connsiteX7" fmla="*/ 0 w 5166391"/>
              <a:gd name="connsiteY7" fmla="*/ 4930799 h 4930799"/>
              <a:gd name="connsiteX8" fmla="*/ 2166425 w 5166391"/>
              <a:gd name="connsiteY8" fmla="*/ 0 h 4930799"/>
              <a:gd name="connsiteX0" fmla="*/ 2166425 w 5166391"/>
              <a:gd name="connsiteY0" fmla="*/ 0 h 4930799"/>
              <a:gd name="connsiteX1" fmla="*/ 3154178 w 5166391"/>
              <a:gd name="connsiteY1" fmla="*/ 0 h 4930799"/>
              <a:gd name="connsiteX2" fmla="*/ 4423560 w 5166391"/>
              <a:gd name="connsiteY2" fmla="*/ 0 h 4930799"/>
              <a:gd name="connsiteX3" fmla="*/ 4447200 w 5166391"/>
              <a:gd name="connsiteY3" fmla="*/ 0 h 4930799"/>
              <a:gd name="connsiteX4" fmla="*/ 5166391 w 5166391"/>
              <a:gd name="connsiteY4" fmla="*/ 0 h 4930799"/>
              <a:gd name="connsiteX5" fmla="*/ 4417765 w 5166391"/>
              <a:gd name="connsiteY5" fmla="*/ 4920350 h 4930799"/>
              <a:gd name="connsiteX6" fmla="*/ 0 w 5166391"/>
              <a:gd name="connsiteY6" fmla="*/ 4930799 h 4930799"/>
              <a:gd name="connsiteX7" fmla="*/ 2166425 w 5166391"/>
              <a:gd name="connsiteY7" fmla="*/ 0 h 4930799"/>
              <a:gd name="connsiteX0" fmla="*/ 2166425 w 5166391"/>
              <a:gd name="connsiteY0" fmla="*/ 0 h 4930799"/>
              <a:gd name="connsiteX1" fmla="*/ 3154178 w 5166391"/>
              <a:gd name="connsiteY1" fmla="*/ 0 h 4930799"/>
              <a:gd name="connsiteX2" fmla="*/ 4423560 w 5166391"/>
              <a:gd name="connsiteY2" fmla="*/ 0 h 4930799"/>
              <a:gd name="connsiteX3" fmla="*/ 5166391 w 5166391"/>
              <a:gd name="connsiteY3" fmla="*/ 0 h 4930799"/>
              <a:gd name="connsiteX4" fmla="*/ 4417765 w 5166391"/>
              <a:gd name="connsiteY4" fmla="*/ 4920350 h 4930799"/>
              <a:gd name="connsiteX5" fmla="*/ 0 w 5166391"/>
              <a:gd name="connsiteY5" fmla="*/ 4930799 h 4930799"/>
              <a:gd name="connsiteX6" fmla="*/ 2166425 w 5166391"/>
              <a:gd name="connsiteY6" fmla="*/ 0 h 4930799"/>
              <a:gd name="connsiteX0" fmla="*/ 2166425 w 5166391"/>
              <a:gd name="connsiteY0" fmla="*/ 0 h 4930799"/>
              <a:gd name="connsiteX1" fmla="*/ 3154178 w 5166391"/>
              <a:gd name="connsiteY1" fmla="*/ 0 h 4930799"/>
              <a:gd name="connsiteX2" fmla="*/ 5166391 w 5166391"/>
              <a:gd name="connsiteY2" fmla="*/ 0 h 4930799"/>
              <a:gd name="connsiteX3" fmla="*/ 4417765 w 5166391"/>
              <a:gd name="connsiteY3" fmla="*/ 4920350 h 4930799"/>
              <a:gd name="connsiteX4" fmla="*/ 0 w 5166391"/>
              <a:gd name="connsiteY4" fmla="*/ 4930799 h 4930799"/>
              <a:gd name="connsiteX5" fmla="*/ 2166425 w 5166391"/>
              <a:gd name="connsiteY5" fmla="*/ 0 h 4930799"/>
              <a:gd name="connsiteX0" fmla="*/ 2166425 w 5166391"/>
              <a:gd name="connsiteY0" fmla="*/ 0 h 4930799"/>
              <a:gd name="connsiteX1" fmla="*/ 5166391 w 5166391"/>
              <a:gd name="connsiteY1" fmla="*/ 0 h 4930799"/>
              <a:gd name="connsiteX2" fmla="*/ 4417765 w 5166391"/>
              <a:gd name="connsiteY2" fmla="*/ 4920350 h 4930799"/>
              <a:gd name="connsiteX3" fmla="*/ 0 w 5166391"/>
              <a:gd name="connsiteY3" fmla="*/ 4930799 h 4930799"/>
              <a:gd name="connsiteX4" fmla="*/ 2166425 w 5166391"/>
              <a:gd name="connsiteY4" fmla="*/ 0 h 4930799"/>
              <a:gd name="connsiteX0" fmla="*/ 1939568 w 5166391"/>
              <a:gd name="connsiteY0" fmla="*/ 525998 h 4930799"/>
              <a:gd name="connsiteX1" fmla="*/ 5166391 w 5166391"/>
              <a:gd name="connsiteY1" fmla="*/ 0 h 4930799"/>
              <a:gd name="connsiteX2" fmla="*/ 4417765 w 5166391"/>
              <a:gd name="connsiteY2" fmla="*/ 4920350 h 4930799"/>
              <a:gd name="connsiteX3" fmla="*/ 0 w 5166391"/>
              <a:gd name="connsiteY3" fmla="*/ 4930799 h 4930799"/>
              <a:gd name="connsiteX4" fmla="*/ 1939568 w 5166391"/>
              <a:gd name="connsiteY4" fmla="*/ 525998 h 4930799"/>
              <a:gd name="connsiteX0" fmla="*/ 1939568 w 4440451"/>
              <a:gd name="connsiteY0" fmla="*/ 31879 h 4436680"/>
              <a:gd name="connsiteX1" fmla="*/ 4440451 w 4440451"/>
              <a:gd name="connsiteY1" fmla="*/ 0 h 4436680"/>
              <a:gd name="connsiteX2" fmla="*/ 4417765 w 4440451"/>
              <a:gd name="connsiteY2" fmla="*/ 4426231 h 4436680"/>
              <a:gd name="connsiteX3" fmla="*/ 0 w 4440451"/>
              <a:gd name="connsiteY3" fmla="*/ 4436680 h 4436680"/>
              <a:gd name="connsiteX4" fmla="*/ 1939568 w 4440451"/>
              <a:gd name="connsiteY4" fmla="*/ 31879 h 4436680"/>
              <a:gd name="connsiteX0" fmla="*/ 1939568 w 4451793"/>
              <a:gd name="connsiteY0" fmla="*/ 23909 h 4428710"/>
              <a:gd name="connsiteX1" fmla="*/ 4451793 w 4451793"/>
              <a:gd name="connsiteY1" fmla="*/ 0 h 4428710"/>
              <a:gd name="connsiteX2" fmla="*/ 4417765 w 4451793"/>
              <a:gd name="connsiteY2" fmla="*/ 4418261 h 4428710"/>
              <a:gd name="connsiteX3" fmla="*/ 0 w 4451793"/>
              <a:gd name="connsiteY3" fmla="*/ 4428710 h 4428710"/>
              <a:gd name="connsiteX4" fmla="*/ 1939568 w 4451793"/>
              <a:gd name="connsiteY4" fmla="*/ 23909 h 4428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51793" h="4428710">
                <a:moveTo>
                  <a:pt x="1939568" y="23909"/>
                </a:moveTo>
                <a:lnTo>
                  <a:pt x="4451793" y="0"/>
                </a:lnTo>
                <a:lnTo>
                  <a:pt x="4417765" y="4418261"/>
                </a:lnTo>
                <a:lnTo>
                  <a:pt x="0" y="4428710"/>
                </a:lnTo>
                <a:cubicBezTo>
                  <a:pt x="1025134" y="2115161"/>
                  <a:pt x="1136461" y="1877695"/>
                  <a:pt x="1939568" y="23909"/>
                </a:cubicBezTo>
                <a:close/>
              </a:path>
            </a:pathLst>
          </a:custGeom>
          <a:solidFill>
            <a:schemeClr val="tx1">
              <a:lumMod val="75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/>
          <a:p>
            <a:pPr marL="273582" indent="-273582">
              <a:lnSpc>
                <a:spcPct val="90000"/>
              </a:lnSpc>
              <a:spcBef>
                <a:spcPts val="2400"/>
              </a:spcBef>
              <a:buClr>
                <a:schemeClr val="tx1"/>
              </a:buClr>
              <a:buFont typeface="Arial" pitchFamily="34" charset="0"/>
              <a:buChar char="•"/>
            </a:pPr>
            <a:endParaRPr lang="en-US" sz="1094" dirty="0">
              <a:solidFill>
                <a:schemeClr val="bg1"/>
              </a:solidFill>
              <a:latin typeface="Futura Std Medium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1A938-8E63-4487-8187-FD813DBAC4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09159" y="1796903"/>
            <a:ext cx="6611687" cy="4529286"/>
          </a:xfrm>
        </p:spPr>
        <p:txBody>
          <a:bodyPr anchor="ctr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20533E6B-B2D1-4333-A682-B289136FB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7120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8B9007-A17B-4620-8833-6AA9DF6B5E36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6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1 Image w Fa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-1" y="1024137"/>
            <a:ext cx="12192001" cy="5833863"/>
          </a:xfrm>
          <a:gradFill>
            <a:gsLst>
              <a:gs pos="90000">
                <a:srgbClr val="FFFFFF">
                  <a:alpha val="25000"/>
                </a:srgbClr>
              </a:gs>
              <a:gs pos="75000">
                <a:srgbClr val="FFFFFF">
                  <a:alpha val="50000"/>
                </a:srgbClr>
              </a:gs>
              <a:gs pos="55000">
                <a:srgbClr val="FFFFFF">
                  <a:alpha val="90000"/>
                </a:srgbClr>
              </a:gs>
              <a:gs pos="35000">
                <a:schemeClr val="bg1"/>
              </a:gs>
            </a:gsLst>
            <a:lin ang="0" scaled="0"/>
          </a:gradFill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B7014C-EB32-49CA-8640-A8673EB04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BE382D4-3AC2-49F9-B25C-6147C6B70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060FD-C0D9-47F4-9B9F-A1485FB067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0" y="1024128"/>
            <a:ext cx="5742432" cy="5833872"/>
          </a:xfrm>
          <a:gradFill>
            <a:gsLst>
              <a:gs pos="100000">
                <a:schemeClr val="bg1">
                  <a:alpha val="0"/>
                </a:schemeClr>
              </a:gs>
              <a:gs pos="90000">
                <a:srgbClr val="FFFFFF">
                  <a:alpha val="25000"/>
                </a:srgbClr>
              </a:gs>
              <a:gs pos="75000">
                <a:srgbClr val="FFFFFF">
                  <a:alpha val="50000"/>
                </a:srgbClr>
              </a:gs>
              <a:gs pos="55000">
                <a:srgbClr val="FFFFFF">
                  <a:alpha val="90000"/>
                </a:srgbClr>
              </a:gs>
              <a:gs pos="35000">
                <a:schemeClr val="bg1"/>
              </a:gs>
            </a:gsLst>
          </a:gradFill>
        </p:spPr>
        <p:txBody>
          <a:bodyPr vert="horz" lIns="0" tIns="0" rIns="0" bIns="0" rtlCol="0">
            <a:noAutofit/>
          </a:bodyPr>
          <a:lstStyle>
            <a:lvl1pPr marL="273582" indent="-273582">
              <a:buClr>
                <a:schemeClr val="bg1"/>
              </a:buClr>
              <a:buFont typeface="Arial" panose="020B0604020202020204" pitchFamily="34" charset="0"/>
              <a:buChar char="•"/>
              <a:defRPr lang="en-US" dirty="0">
                <a:solidFill>
                  <a:schemeClr val="bg1"/>
                </a:solidFill>
              </a:defRPr>
            </a:lvl1pPr>
            <a:lvl2pPr>
              <a:defRPr lang="en-US" dirty="0"/>
            </a:lvl2pPr>
          </a:lstStyle>
          <a:p>
            <a:pPr marL="0" lvl="0" indent="0">
              <a:buClr>
                <a:schemeClr val="bg1"/>
              </a:buClr>
              <a:buNone/>
            </a:pPr>
            <a:r>
              <a:rPr lang="en-US" dirty="0"/>
              <a:t>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E29014A-1667-4104-A12B-5AC4AEA177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4870" y="1720312"/>
            <a:ext cx="5169106" cy="4420512"/>
          </a:xfrm>
        </p:spPr>
        <p:txBody>
          <a:bodyPr vert="horz" lIns="0" tIns="0" rIns="0" bIns="0" rtlCol="0" anchor="ctr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0151B9-AB40-4A0C-B4C6-C6086FB1E7D3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2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7" y="1024137"/>
            <a:ext cx="12188953" cy="583386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420624" y="5239512"/>
            <a:ext cx="11338560" cy="1005840"/>
          </a:xfrm>
          <a:prstGeom prst="parallelogram">
            <a:avLst>
              <a:gd name="adj" fmla="val 30051"/>
            </a:avLst>
          </a:prstGeom>
          <a:solidFill>
            <a:schemeClr val="tx1">
              <a:lumMod val="75000"/>
              <a:alpha val="90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B7014C-EB32-49CA-8640-A8673EB04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10" name="Text Placeholder 2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777071" y="5422392"/>
            <a:ext cx="10625667" cy="64008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32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86BA76-D03A-447D-93D3-568F9DCEB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73180F-9071-4DD9-B8DE-15742A0899AE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1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7" y="1024137"/>
            <a:ext cx="6081233" cy="583386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111240" y="1024137"/>
            <a:ext cx="6080760" cy="583386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420624" y="5239512"/>
            <a:ext cx="11338560" cy="1005840"/>
          </a:xfrm>
          <a:prstGeom prst="parallelogram">
            <a:avLst>
              <a:gd name="adj" fmla="val 30051"/>
            </a:avLst>
          </a:prstGeom>
          <a:solidFill>
            <a:schemeClr val="tx1">
              <a:lumMod val="75000"/>
              <a:alpha val="90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B7014C-EB32-49CA-8640-A8673EB04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73141" y="1024136"/>
            <a:ext cx="45719" cy="5852160"/>
          </a:xfrm>
          <a:solidFill>
            <a:srgbClr val="465050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00" baseline="0" dirty="0"/>
            </a:lvl1pPr>
          </a:lstStyle>
          <a:p>
            <a:pPr marL="0" lv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778932" y="5513832"/>
            <a:ext cx="512064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8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2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89224" y="5513832"/>
            <a:ext cx="512064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8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EFC05F-2B7B-4BAD-A295-538AB9F888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43D539-707E-4EA6-AAC4-13B449A2E3E1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7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-9549" y="1024128"/>
            <a:ext cx="411480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8077200" y="1024128"/>
            <a:ext cx="411480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124192" y="1024128"/>
            <a:ext cx="393192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420624" y="5239512"/>
            <a:ext cx="11338560" cy="1005840"/>
          </a:xfrm>
          <a:prstGeom prst="parallelogram">
            <a:avLst>
              <a:gd name="adj" fmla="val 30682"/>
            </a:avLst>
          </a:prstGeom>
          <a:solidFill>
            <a:schemeClr val="tx1">
              <a:lumMod val="75000"/>
              <a:alpha val="90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04332" y="5513832"/>
            <a:ext cx="310896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11" name="Text Placeholder 2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444951" y="5513832"/>
            <a:ext cx="329184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8270598" y="5513832"/>
            <a:ext cx="310896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091862" y="1024128"/>
            <a:ext cx="45719" cy="5852160"/>
          </a:xfrm>
          <a:solidFill>
            <a:srgbClr val="465050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00" baseline="0" dirty="0"/>
            </a:lvl1pPr>
          </a:lstStyle>
          <a:p>
            <a:pPr marL="0" lv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8042723" y="1024128"/>
            <a:ext cx="47866" cy="5852160"/>
          </a:xfrm>
          <a:solidFill>
            <a:srgbClr val="465050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00" baseline="0" dirty="0"/>
            </a:lvl1pPr>
          </a:lstStyle>
          <a:p>
            <a:pPr marL="0" lv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B10EDE-2F38-4F07-805A-27611CDDC7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51FE5D1-51EB-4B07-8D1E-65BD37C8B2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EA9A7C-A7A8-40E9-9E64-EA867BAEF1E4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5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41E98210-3B61-406A-92F0-0EA102D5306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55113" y="1024128"/>
            <a:ext cx="3036887" cy="5833872"/>
          </a:xfrm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1024128"/>
            <a:ext cx="301752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6097317" y="1024128"/>
            <a:ext cx="301752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047585" y="1024128"/>
            <a:ext cx="3017520" cy="58338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179178" y="5239512"/>
            <a:ext cx="11833644" cy="1005840"/>
          </a:xfrm>
          <a:prstGeom prst="parallelogram">
            <a:avLst>
              <a:gd name="adj" fmla="val 28788"/>
            </a:avLst>
          </a:prstGeom>
          <a:solidFill>
            <a:schemeClr val="tx1">
              <a:lumMod val="75000"/>
              <a:alpha val="90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0" name="Text Placeholder 2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06939" y="5513832"/>
            <a:ext cx="2514600" cy="457200"/>
          </a:xfrm>
        </p:spPr>
        <p:txBody>
          <a:bodyPr anchor="ctr" anchorCtr="0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add text</a:t>
            </a:r>
            <a:endParaRPr lang="en-US" dirty="0"/>
          </a:p>
        </p:txBody>
      </p:sp>
      <p:sp>
        <p:nvSpPr>
          <p:cNvPr id="11" name="Text Placeholder 2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141737" y="5513832"/>
            <a:ext cx="2834640" cy="457200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spcBef>
                <a:spcPts val="0"/>
              </a:spcBef>
              <a:defRPr lang="en-US" sz="2000" cap="none" baseline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/>
              <a:t>Click to add text</a:t>
            </a:r>
            <a:endParaRPr lang="en-US" dirty="0"/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190347" y="5513832"/>
            <a:ext cx="2832812" cy="457200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spcBef>
                <a:spcPts val="0"/>
              </a:spcBef>
              <a:defRPr lang="en-US" sz="2000" cap="none" baseline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/>
              <a:t>Click to add text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3009693" y="1024128"/>
            <a:ext cx="45719" cy="5852160"/>
          </a:xfrm>
          <a:solidFill>
            <a:srgbClr val="465050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00" baseline="0" smtClean="0"/>
            </a:lvl1pPr>
          </a:lstStyle>
          <a:p>
            <a:pPr marL="0" lvl="0" indent="0">
              <a:buNone/>
            </a:pPr>
            <a:r>
              <a:rPr lang="en-US"/>
              <a:t> 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6057278" y="1024128"/>
            <a:ext cx="47866" cy="5852160"/>
          </a:xfrm>
          <a:solidFill>
            <a:srgbClr val="465050"/>
          </a:solidFill>
        </p:spPr>
        <p:txBody>
          <a:bodyPr/>
          <a:lstStyle>
            <a:lvl1pPr marL="0" indent="0">
              <a:buNone/>
              <a:defRPr sz="100" baseline="0"/>
            </a:lvl1pPr>
          </a:lstStyle>
          <a:p>
            <a:pPr lvl="0"/>
            <a:r>
              <a:rPr lang="en-US"/>
              <a:t>  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B10EDE-2F38-4F07-805A-27611CDDC7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A99E06A1-DC41-4065-AB83-0AB81BDF46D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07010" y="1024128"/>
            <a:ext cx="47866" cy="5852160"/>
          </a:xfrm>
          <a:solidFill>
            <a:srgbClr val="465050"/>
          </a:solidFill>
        </p:spPr>
        <p:txBody>
          <a:bodyPr vert="horz" lIns="0" tIns="0" rIns="0" bIns="0" rtlCol="0">
            <a:noAutofit/>
          </a:bodyPr>
          <a:lstStyle>
            <a:lvl1pPr>
              <a:defRPr lang="en-US" sz="100" baseline="0" dirty="0"/>
            </a:lvl1pPr>
          </a:lstStyle>
          <a:p>
            <a:pPr marL="0" lvl="0" indent="0">
              <a:buNone/>
            </a:pPr>
            <a:r>
              <a:rPr lang="en-US"/>
              <a:t> 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6BD653-3D98-4AC9-9964-E7ECEDC460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 bwMode="ltGray">
          <a:xfrm>
            <a:off x="9237129" y="5513832"/>
            <a:ext cx="2514600" cy="457200"/>
          </a:xfrm>
        </p:spPr>
        <p:txBody>
          <a:bodyPr vert="horz" lIns="0" tIns="0" rIns="0" bIns="0" rtlCol="0" anchor="ctr" anchorCtr="0">
            <a:noAutofit/>
          </a:bodyPr>
          <a:lstStyle>
            <a:lvl1pPr algn="ctr">
              <a:spcBef>
                <a:spcPts val="0"/>
              </a:spcBef>
              <a:defRPr lang="en-US" sz="2000" cap="none" baseline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5B3BF7-A00B-418D-A4C6-91EB41110A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00D4459-2BBF-4C4E-BC46-E65DF78F446D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64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7" y="1024137"/>
            <a:ext cx="12188953" cy="583386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-510706" y="4749440"/>
            <a:ext cx="9248306" cy="1495912"/>
          </a:xfrm>
          <a:prstGeom prst="parallelogram">
            <a:avLst>
              <a:gd name="adj" fmla="val 30051"/>
            </a:avLst>
          </a:prstGeom>
          <a:solidFill>
            <a:schemeClr val="tx1">
              <a:lumMod val="75000"/>
              <a:alpha val="90000"/>
            </a:schemeClr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B7014C-EB32-49CA-8640-A8673EB040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10" name="Text Placeholder 2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06940" y="4836996"/>
            <a:ext cx="7863840" cy="1320800"/>
          </a:xfrm>
        </p:spPr>
        <p:txBody>
          <a:bodyPr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B1ED78A0-A56B-4703-A84F-DDB45C4928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280401" y="4749440"/>
            <a:ext cx="2926080" cy="1495912"/>
          </a:xfrm>
          <a:prstGeom prst="parallelogram">
            <a:avLst>
              <a:gd name="adj" fmla="val 30051"/>
            </a:avLst>
          </a:prstGeom>
          <a:solidFill>
            <a:schemeClr val="bg1"/>
          </a:solidFill>
          <a:ln w="19050">
            <a:noFill/>
          </a:ln>
        </p:spPr>
        <p:txBody>
          <a:bodyPr vert="horz" lIns="454941" tIns="37851" rIns="75702" bIns="72790" rtlCol="0" anchor="b">
            <a:noAutofit/>
          </a:bodyPr>
          <a:lstStyle>
            <a:lvl1pPr marL="0" indent="0">
              <a:buNone/>
              <a:defRPr lang="en-US" sz="1094" dirty="0">
                <a:solidFill>
                  <a:schemeClr val="bg1"/>
                </a:solidFill>
                <a:latin typeface="Futura Std Medium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71AC3-625A-4C34-ACE1-5D93DAC1F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31CBF66-77EF-44DB-ACBB-09A4D8263E8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812248" y="4836996"/>
            <a:ext cx="1920240" cy="1320800"/>
          </a:xfrm>
        </p:spPr>
        <p:txBody>
          <a:bodyPr anchor="b" anchorCtr="0"/>
          <a:lstStyle>
            <a:lvl1pPr marL="0" indent="0" algn="ctr">
              <a:buFontTx/>
              <a:buNone/>
              <a:defRPr sz="1200"/>
            </a:lvl1pPr>
            <a:lvl2pPr marL="386674" indent="0">
              <a:buFontTx/>
              <a:buNone/>
              <a:defRPr/>
            </a:lvl2pPr>
            <a:lvl3pPr marL="704088" indent="0">
              <a:buFontTx/>
              <a:buNone/>
              <a:defRPr/>
            </a:lvl3pPr>
            <a:lvl4pPr marL="987552" indent="0">
              <a:buFontTx/>
              <a:buNone/>
              <a:defRPr/>
            </a:lvl4pPr>
            <a:lvl5pPr marL="1261872" indent="0">
              <a:buFontTx/>
              <a:buNone/>
              <a:defRPr/>
            </a:lvl5pPr>
          </a:lstStyle>
          <a:p>
            <a:pPr lvl="0"/>
            <a:r>
              <a:rPr lang="en-US"/>
              <a:t>Click on insert picture icon to insert logo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F772A10-09E0-42AF-8D63-44A86DEE3550}"/>
              </a:ext>
            </a:extLst>
          </p:cNvPr>
          <p:cNvCxnSpPr/>
          <p:nvPr/>
        </p:nvCxnSpPr>
        <p:spPr>
          <a:xfrm>
            <a:off x="-9236" y="999836"/>
            <a:ext cx="12198096" cy="0"/>
          </a:xfrm>
          <a:prstGeom prst="line">
            <a:avLst/>
          </a:prstGeom>
          <a:ln w="44450">
            <a:solidFill>
              <a:srgbClr val="46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579" y="1222375"/>
            <a:ext cx="10881360" cy="4956048"/>
          </a:xfrm>
        </p:spPr>
        <p:txBody>
          <a:bodyPr>
            <a:noAutofit/>
          </a:bodyPr>
          <a:lstStyle>
            <a:lvl1pPr marL="273582" indent="-273582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defRPr sz="2400" b="0">
                <a:solidFill>
                  <a:schemeClr val="tx1"/>
                </a:solidFill>
                <a:latin typeface="+mn-lt"/>
              </a:defRPr>
            </a:lvl1pPr>
            <a:lvl2pPr marL="658368" indent="-271694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-210312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+mn-lt"/>
              </a:defRPr>
            </a:lvl3pPr>
            <a:lvl4pPr marL="1197864" indent="-210312">
              <a:lnSpc>
                <a:spcPct val="90000"/>
              </a:lnSpc>
              <a:defRPr sz="1600" b="0">
                <a:solidFill>
                  <a:schemeClr val="tx1"/>
                </a:solidFill>
                <a:latin typeface="+mn-lt"/>
              </a:defRPr>
            </a:lvl4pPr>
            <a:lvl5pPr marL="1444752" indent="-182880">
              <a:lnSpc>
                <a:spcPct val="90000"/>
              </a:lnSpc>
              <a:defRPr sz="1400" b="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11480" y="348860"/>
            <a:ext cx="10259568" cy="344710"/>
          </a:xfrm>
        </p:spPr>
        <p:txBody>
          <a:bodyPr vert="horz" lIns="0" tIns="0" rIns="0" bIns="0" rtlCol="0" anchor="ctr" anchorCtr="0">
            <a:noAutofit/>
          </a:bodyPr>
          <a:lstStyle>
            <a:lvl1pPr>
              <a:defRPr lang="en-US" sz="3200" dirty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155715-9B8A-4254-9DB4-FAD6881A9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087" y="4043606"/>
            <a:ext cx="3252063" cy="1265243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D0B2398-61EA-4742-BD78-CDE4CDDB67DE}"/>
              </a:ext>
            </a:extLst>
          </p:cNvPr>
          <p:cNvSpPr/>
          <p:nvPr/>
        </p:nvSpPr>
        <p:spPr>
          <a:xfrm>
            <a:off x="1" y="-12032"/>
            <a:ext cx="3898232" cy="6877142"/>
          </a:xfrm>
          <a:custGeom>
            <a:avLst/>
            <a:gdLst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8385464 w 8385464"/>
              <a:gd name="connsiteY2" fmla="*/ 6858000 h 6858000"/>
              <a:gd name="connsiteX3" fmla="*/ 0 w 8385464"/>
              <a:gd name="connsiteY3" fmla="*/ 6858000 h 6858000"/>
              <a:gd name="connsiteX4" fmla="*/ 0 w 8385464"/>
              <a:gd name="connsiteY4" fmla="*/ 0 h 6858000"/>
              <a:gd name="connsiteX0" fmla="*/ 0 w 8395855"/>
              <a:gd name="connsiteY0" fmla="*/ 0 h 6858000"/>
              <a:gd name="connsiteX1" fmla="*/ 8385464 w 8395855"/>
              <a:gd name="connsiteY1" fmla="*/ 0 h 6858000"/>
              <a:gd name="connsiteX2" fmla="*/ 8395855 w 8395855"/>
              <a:gd name="connsiteY2" fmla="*/ 3408218 h 6858000"/>
              <a:gd name="connsiteX3" fmla="*/ 8385464 w 8395855"/>
              <a:gd name="connsiteY3" fmla="*/ 6858000 h 6858000"/>
              <a:gd name="connsiteX4" fmla="*/ 0 w 8395855"/>
              <a:gd name="connsiteY4" fmla="*/ 6858000 h 6858000"/>
              <a:gd name="connsiteX5" fmla="*/ 0 w 8395855"/>
              <a:gd name="connsiteY5" fmla="*/ 0 h 6858000"/>
              <a:gd name="connsiteX0" fmla="*/ 0 w 8385468"/>
              <a:gd name="connsiteY0" fmla="*/ 0 h 6858000"/>
              <a:gd name="connsiteX1" fmla="*/ 8385464 w 8385468"/>
              <a:gd name="connsiteY1" fmla="*/ 0 h 6858000"/>
              <a:gd name="connsiteX2" fmla="*/ 6286501 w 8385468"/>
              <a:gd name="connsiteY2" fmla="*/ 3512127 h 6858000"/>
              <a:gd name="connsiteX3" fmla="*/ 8385464 w 8385468"/>
              <a:gd name="connsiteY3" fmla="*/ 6858000 h 6858000"/>
              <a:gd name="connsiteX4" fmla="*/ 0 w 8385468"/>
              <a:gd name="connsiteY4" fmla="*/ 6858000 h 6858000"/>
              <a:gd name="connsiteX5" fmla="*/ 0 w 8385468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74"/>
              <a:gd name="connsiteY0" fmla="*/ 0 h 6858000"/>
              <a:gd name="connsiteX1" fmla="*/ 8385464 w 8385474"/>
              <a:gd name="connsiteY1" fmla="*/ 0 h 6858000"/>
              <a:gd name="connsiteX2" fmla="*/ 6993083 w 8385474"/>
              <a:gd name="connsiteY2" fmla="*/ 3740727 h 6858000"/>
              <a:gd name="connsiteX3" fmla="*/ 8385464 w 8385474"/>
              <a:gd name="connsiteY3" fmla="*/ 6858000 h 6858000"/>
              <a:gd name="connsiteX4" fmla="*/ 0 w 8385474"/>
              <a:gd name="connsiteY4" fmla="*/ 6858000 h 6858000"/>
              <a:gd name="connsiteX5" fmla="*/ 0 w 8385474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286501 w 8385464"/>
              <a:gd name="connsiteY2" fmla="*/ 4634345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86501 w 8385464"/>
              <a:gd name="connsiteY2" fmla="*/ 4634345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11367745"/>
              <a:gd name="connsiteY0" fmla="*/ 12032 h 6901205"/>
              <a:gd name="connsiteX1" fmla="*/ 11367745 w 11367745"/>
              <a:gd name="connsiteY1" fmla="*/ 0 h 6901205"/>
              <a:gd name="connsiteX2" fmla="*/ 6255328 w 11367745"/>
              <a:gd name="connsiteY2" fmla="*/ 5041232 h 6901205"/>
              <a:gd name="connsiteX3" fmla="*/ 6878783 w 11367745"/>
              <a:gd name="connsiteY3" fmla="*/ 6901205 h 6901205"/>
              <a:gd name="connsiteX4" fmla="*/ 0 w 11367745"/>
              <a:gd name="connsiteY4" fmla="*/ 6870032 h 6901205"/>
              <a:gd name="connsiteX5" fmla="*/ 0 w 11367745"/>
              <a:gd name="connsiteY5" fmla="*/ 12032 h 6901205"/>
              <a:gd name="connsiteX0" fmla="*/ 0 w 11367745"/>
              <a:gd name="connsiteY0" fmla="*/ 12032 h 6901205"/>
              <a:gd name="connsiteX1" fmla="*/ 11367745 w 11367745"/>
              <a:gd name="connsiteY1" fmla="*/ 0 h 6901205"/>
              <a:gd name="connsiteX2" fmla="*/ 6255328 w 11367745"/>
              <a:gd name="connsiteY2" fmla="*/ 5041232 h 6901205"/>
              <a:gd name="connsiteX3" fmla="*/ 6878783 w 11367745"/>
              <a:gd name="connsiteY3" fmla="*/ 6901205 h 6901205"/>
              <a:gd name="connsiteX4" fmla="*/ 0 w 11367745"/>
              <a:gd name="connsiteY4" fmla="*/ 6870032 h 6901205"/>
              <a:gd name="connsiteX5" fmla="*/ 0 w 11367745"/>
              <a:gd name="connsiteY5" fmla="*/ 12032 h 6901205"/>
              <a:gd name="connsiteX0" fmla="*/ 0 w 11367745"/>
              <a:gd name="connsiteY0" fmla="*/ 12032 h 6901205"/>
              <a:gd name="connsiteX1" fmla="*/ 11367745 w 11367745"/>
              <a:gd name="connsiteY1" fmla="*/ 0 h 6901205"/>
              <a:gd name="connsiteX2" fmla="*/ 6255328 w 11367745"/>
              <a:gd name="connsiteY2" fmla="*/ 5041232 h 6901205"/>
              <a:gd name="connsiteX3" fmla="*/ 6878783 w 11367745"/>
              <a:gd name="connsiteY3" fmla="*/ 6901205 h 6901205"/>
              <a:gd name="connsiteX4" fmla="*/ 0 w 11367745"/>
              <a:gd name="connsiteY4" fmla="*/ 6870032 h 6901205"/>
              <a:gd name="connsiteX5" fmla="*/ 0 w 11367745"/>
              <a:gd name="connsiteY5" fmla="*/ 12032 h 6901205"/>
              <a:gd name="connsiteX0" fmla="*/ 0 w 11367745"/>
              <a:gd name="connsiteY0" fmla="*/ 12032 h 6901205"/>
              <a:gd name="connsiteX1" fmla="*/ 11367745 w 11367745"/>
              <a:gd name="connsiteY1" fmla="*/ 0 h 6901205"/>
              <a:gd name="connsiteX2" fmla="*/ 6255328 w 11367745"/>
              <a:gd name="connsiteY2" fmla="*/ 5041232 h 6901205"/>
              <a:gd name="connsiteX3" fmla="*/ 6878783 w 11367745"/>
              <a:gd name="connsiteY3" fmla="*/ 6901205 h 6901205"/>
              <a:gd name="connsiteX4" fmla="*/ 0 w 11367745"/>
              <a:gd name="connsiteY4" fmla="*/ 6870032 h 6901205"/>
              <a:gd name="connsiteX5" fmla="*/ 0 w 11367745"/>
              <a:gd name="connsiteY5" fmla="*/ 12032 h 6901205"/>
              <a:gd name="connsiteX0" fmla="*/ 0 w 11367745"/>
              <a:gd name="connsiteY0" fmla="*/ 12032 h 6901205"/>
              <a:gd name="connsiteX1" fmla="*/ 11367745 w 11367745"/>
              <a:gd name="connsiteY1" fmla="*/ 0 h 6901205"/>
              <a:gd name="connsiteX2" fmla="*/ 6255328 w 11367745"/>
              <a:gd name="connsiteY2" fmla="*/ 5041232 h 6901205"/>
              <a:gd name="connsiteX3" fmla="*/ 6843698 w 11367745"/>
              <a:gd name="connsiteY3" fmla="*/ 6901205 h 6901205"/>
              <a:gd name="connsiteX4" fmla="*/ 0 w 11367745"/>
              <a:gd name="connsiteY4" fmla="*/ 6870032 h 6901205"/>
              <a:gd name="connsiteX5" fmla="*/ 0 w 11367745"/>
              <a:gd name="connsiteY5" fmla="*/ 12032 h 6901205"/>
              <a:gd name="connsiteX0" fmla="*/ 0 w 11367745"/>
              <a:gd name="connsiteY0" fmla="*/ 12032 h 6877142"/>
              <a:gd name="connsiteX1" fmla="*/ 11367745 w 11367745"/>
              <a:gd name="connsiteY1" fmla="*/ 0 h 6877142"/>
              <a:gd name="connsiteX2" fmla="*/ 6255328 w 11367745"/>
              <a:gd name="connsiteY2" fmla="*/ 5041232 h 6877142"/>
              <a:gd name="connsiteX3" fmla="*/ 6808614 w 11367745"/>
              <a:gd name="connsiteY3" fmla="*/ 6877142 h 6877142"/>
              <a:gd name="connsiteX4" fmla="*/ 0 w 11367745"/>
              <a:gd name="connsiteY4" fmla="*/ 6870032 h 6877142"/>
              <a:gd name="connsiteX5" fmla="*/ 0 w 11367745"/>
              <a:gd name="connsiteY5" fmla="*/ 12032 h 6877142"/>
              <a:gd name="connsiteX0" fmla="*/ 0 w 11367745"/>
              <a:gd name="connsiteY0" fmla="*/ 12032 h 6877142"/>
              <a:gd name="connsiteX1" fmla="*/ 11367745 w 11367745"/>
              <a:gd name="connsiteY1" fmla="*/ 0 h 6877142"/>
              <a:gd name="connsiteX2" fmla="*/ 5448360 w 11367745"/>
              <a:gd name="connsiteY2" fmla="*/ 4728411 h 6877142"/>
              <a:gd name="connsiteX3" fmla="*/ 6808614 w 11367745"/>
              <a:gd name="connsiteY3" fmla="*/ 6877142 h 6877142"/>
              <a:gd name="connsiteX4" fmla="*/ 0 w 11367745"/>
              <a:gd name="connsiteY4" fmla="*/ 6870032 h 6877142"/>
              <a:gd name="connsiteX5" fmla="*/ 0 w 11367745"/>
              <a:gd name="connsiteY5" fmla="*/ 12032 h 6877142"/>
              <a:gd name="connsiteX0" fmla="*/ 0 w 11367745"/>
              <a:gd name="connsiteY0" fmla="*/ 12032 h 6877142"/>
              <a:gd name="connsiteX1" fmla="*/ 11367745 w 11367745"/>
              <a:gd name="connsiteY1" fmla="*/ 0 h 6877142"/>
              <a:gd name="connsiteX2" fmla="*/ 5448360 w 11367745"/>
              <a:gd name="connsiteY2" fmla="*/ 4728411 h 6877142"/>
              <a:gd name="connsiteX3" fmla="*/ 6808614 w 11367745"/>
              <a:gd name="connsiteY3" fmla="*/ 6877142 h 6877142"/>
              <a:gd name="connsiteX4" fmla="*/ 0 w 11367745"/>
              <a:gd name="connsiteY4" fmla="*/ 6870032 h 6877142"/>
              <a:gd name="connsiteX5" fmla="*/ 0 w 11367745"/>
              <a:gd name="connsiteY5" fmla="*/ 12032 h 6877142"/>
              <a:gd name="connsiteX0" fmla="*/ 0 w 11367745"/>
              <a:gd name="connsiteY0" fmla="*/ 12032 h 6877142"/>
              <a:gd name="connsiteX1" fmla="*/ 11367745 w 11367745"/>
              <a:gd name="connsiteY1" fmla="*/ 0 h 6877142"/>
              <a:gd name="connsiteX2" fmla="*/ 5448360 w 11367745"/>
              <a:gd name="connsiteY2" fmla="*/ 4728411 h 6877142"/>
              <a:gd name="connsiteX3" fmla="*/ 6808614 w 11367745"/>
              <a:gd name="connsiteY3" fmla="*/ 6877142 h 6877142"/>
              <a:gd name="connsiteX4" fmla="*/ 0 w 11367745"/>
              <a:gd name="connsiteY4" fmla="*/ 6870032 h 6877142"/>
              <a:gd name="connsiteX5" fmla="*/ 0 w 11367745"/>
              <a:gd name="connsiteY5" fmla="*/ 12032 h 6877142"/>
              <a:gd name="connsiteX0" fmla="*/ 0 w 11367745"/>
              <a:gd name="connsiteY0" fmla="*/ 12032 h 6877142"/>
              <a:gd name="connsiteX1" fmla="*/ 11367745 w 11367745"/>
              <a:gd name="connsiteY1" fmla="*/ 0 h 6877142"/>
              <a:gd name="connsiteX2" fmla="*/ 5448360 w 11367745"/>
              <a:gd name="connsiteY2" fmla="*/ 4728411 h 6877142"/>
              <a:gd name="connsiteX3" fmla="*/ 6808614 w 11367745"/>
              <a:gd name="connsiteY3" fmla="*/ 6877142 h 6877142"/>
              <a:gd name="connsiteX4" fmla="*/ 0 w 11367745"/>
              <a:gd name="connsiteY4" fmla="*/ 6870032 h 6877142"/>
              <a:gd name="connsiteX5" fmla="*/ 0 w 11367745"/>
              <a:gd name="connsiteY5" fmla="*/ 12032 h 68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67745" h="6877142">
                <a:moveTo>
                  <a:pt x="0" y="12032"/>
                </a:moveTo>
                <a:lnTo>
                  <a:pt x="11367745" y="0"/>
                </a:lnTo>
                <a:cubicBezTo>
                  <a:pt x="9493718" y="1572491"/>
                  <a:pt x="6951519" y="3531816"/>
                  <a:pt x="5448360" y="4728411"/>
                </a:cubicBezTo>
                <a:cubicBezTo>
                  <a:pt x="6347820" y="6080686"/>
                  <a:pt x="5755860" y="5474005"/>
                  <a:pt x="6808614" y="6877142"/>
                </a:cubicBezTo>
                <a:lnTo>
                  <a:pt x="0" y="6870032"/>
                </a:lnTo>
                <a:lnTo>
                  <a:pt x="0" y="12032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AF157FD-3E5A-4234-80E9-7213BF6C0308}"/>
              </a:ext>
            </a:extLst>
          </p:cNvPr>
          <p:cNvSpPr/>
          <p:nvPr/>
        </p:nvSpPr>
        <p:spPr>
          <a:xfrm>
            <a:off x="0" y="4081706"/>
            <a:ext cx="2608941" cy="2788159"/>
          </a:xfrm>
          <a:custGeom>
            <a:avLst/>
            <a:gdLst>
              <a:gd name="connsiteX0" fmla="*/ 57150 w 1790700"/>
              <a:gd name="connsiteY0" fmla="*/ 0 h 3086100"/>
              <a:gd name="connsiteX1" fmla="*/ 1790700 w 1790700"/>
              <a:gd name="connsiteY1" fmla="*/ 3086100 h 3086100"/>
              <a:gd name="connsiteX2" fmla="*/ 0 w 1790700"/>
              <a:gd name="connsiteY2" fmla="*/ 3067050 h 3086100"/>
              <a:gd name="connsiteX3" fmla="*/ 0 w 1790700"/>
              <a:gd name="connsiteY3" fmla="*/ 0 h 3086100"/>
              <a:gd name="connsiteX4" fmla="*/ 19050 w 1790700"/>
              <a:gd name="connsiteY4" fmla="*/ 38100 h 3086100"/>
              <a:gd name="connsiteX5" fmla="*/ 19050 w 1790700"/>
              <a:gd name="connsiteY5" fmla="*/ 57150 h 3086100"/>
              <a:gd name="connsiteX0" fmla="*/ 57150 w 1790700"/>
              <a:gd name="connsiteY0" fmla="*/ 0 h 3086100"/>
              <a:gd name="connsiteX1" fmla="*/ 1790700 w 1790700"/>
              <a:gd name="connsiteY1" fmla="*/ 3086100 h 3086100"/>
              <a:gd name="connsiteX2" fmla="*/ 0 w 1790700"/>
              <a:gd name="connsiteY2" fmla="*/ 3067050 h 3086100"/>
              <a:gd name="connsiteX3" fmla="*/ 0 w 1790700"/>
              <a:gd name="connsiteY3" fmla="*/ 0 h 3086100"/>
              <a:gd name="connsiteX4" fmla="*/ 19050 w 1790700"/>
              <a:gd name="connsiteY4" fmla="*/ 38100 h 3086100"/>
              <a:gd name="connsiteX0" fmla="*/ 57150 w 1790700"/>
              <a:gd name="connsiteY0" fmla="*/ 0 h 3086100"/>
              <a:gd name="connsiteX1" fmla="*/ 1790700 w 1790700"/>
              <a:gd name="connsiteY1" fmla="*/ 3086100 h 3086100"/>
              <a:gd name="connsiteX2" fmla="*/ 0 w 1790700"/>
              <a:gd name="connsiteY2" fmla="*/ 3067050 h 3086100"/>
              <a:gd name="connsiteX3" fmla="*/ 0 w 1790700"/>
              <a:gd name="connsiteY3" fmla="*/ 0 h 3086100"/>
              <a:gd name="connsiteX0" fmla="*/ 57150 w 1790700"/>
              <a:gd name="connsiteY0" fmla="*/ 0 h 3086100"/>
              <a:gd name="connsiteX1" fmla="*/ 1790700 w 1790700"/>
              <a:gd name="connsiteY1" fmla="*/ 3086100 h 3086100"/>
              <a:gd name="connsiteX2" fmla="*/ 0 w 1790700"/>
              <a:gd name="connsiteY2" fmla="*/ 3067050 h 3086100"/>
              <a:gd name="connsiteX0" fmla="*/ 0 w 1733550"/>
              <a:gd name="connsiteY0" fmla="*/ 0 h 3086100"/>
              <a:gd name="connsiteX1" fmla="*/ 1733550 w 1733550"/>
              <a:gd name="connsiteY1" fmla="*/ 3086100 h 3086100"/>
              <a:gd name="connsiteX2" fmla="*/ 613087 w 1733550"/>
              <a:gd name="connsiteY2" fmla="*/ 3077523 h 3086100"/>
              <a:gd name="connsiteX0" fmla="*/ 245654 w 1120463"/>
              <a:gd name="connsiteY0" fmla="*/ 0 h 1525705"/>
              <a:gd name="connsiteX1" fmla="*/ 1120463 w 1120463"/>
              <a:gd name="connsiteY1" fmla="*/ 1525705 h 1525705"/>
              <a:gd name="connsiteX2" fmla="*/ 0 w 1120463"/>
              <a:gd name="connsiteY2" fmla="*/ 1517128 h 1525705"/>
              <a:gd name="connsiteX0" fmla="*/ 811167 w 1120463"/>
              <a:gd name="connsiteY0" fmla="*/ 0 h 1211531"/>
              <a:gd name="connsiteX1" fmla="*/ 1120463 w 1120463"/>
              <a:gd name="connsiteY1" fmla="*/ 1211531 h 1211531"/>
              <a:gd name="connsiteX2" fmla="*/ 0 w 1120463"/>
              <a:gd name="connsiteY2" fmla="*/ 1202954 h 1211531"/>
              <a:gd name="connsiteX0" fmla="*/ 874002 w 1183298"/>
              <a:gd name="connsiteY0" fmla="*/ 0 h 1213426"/>
              <a:gd name="connsiteX1" fmla="*/ 1183298 w 1183298"/>
              <a:gd name="connsiteY1" fmla="*/ 1211531 h 1213426"/>
              <a:gd name="connsiteX2" fmla="*/ 0 w 1183298"/>
              <a:gd name="connsiteY2" fmla="*/ 1213426 h 1213426"/>
              <a:gd name="connsiteX0" fmla="*/ 857693 w 1166989"/>
              <a:gd name="connsiteY0" fmla="*/ 0 h 1213426"/>
              <a:gd name="connsiteX1" fmla="*/ 1166989 w 1166989"/>
              <a:gd name="connsiteY1" fmla="*/ 1211531 h 1213426"/>
              <a:gd name="connsiteX2" fmla="*/ 0 w 1166989"/>
              <a:gd name="connsiteY2" fmla="*/ 1213426 h 121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989" h="1213426">
                <a:moveTo>
                  <a:pt x="857693" y="0"/>
                </a:moveTo>
                <a:lnTo>
                  <a:pt x="1166989" y="1211531"/>
                </a:lnTo>
                <a:lnTo>
                  <a:pt x="0" y="1213426"/>
                </a:lnTo>
              </a:path>
            </a:pathLst>
          </a:custGeom>
          <a:gradFill>
            <a:gsLst>
              <a:gs pos="2000">
                <a:schemeClr val="bg2">
                  <a:lumMod val="50000"/>
                </a:schemeClr>
              </a:gs>
              <a:gs pos="100000">
                <a:schemeClr val="bg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Isosceles Triangle 3">
            <a:extLst>
              <a:ext uri="{FF2B5EF4-FFF2-40B4-BE49-F238E27FC236}">
                <a16:creationId xmlns:a16="http://schemas.microsoft.com/office/drawing/2014/main" id="{0E04AF69-E276-4B63-A5F3-8D62965A2144}"/>
              </a:ext>
            </a:extLst>
          </p:cNvPr>
          <p:cNvSpPr/>
          <p:nvPr/>
        </p:nvSpPr>
        <p:spPr>
          <a:xfrm rot="13120470">
            <a:off x="1657082" y="-1713349"/>
            <a:ext cx="2123869" cy="9434624"/>
          </a:xfrm>
          <a:custGeom>
            <a:avLst/>
            <a:gdLst>
              <a:gd name="connsiteX0" fmla="*/ 0 w 1349298"/>
              <a:gd name="connsiteY0" fmla="*/ 5885253 h 5885253"/>
              <a:gd name="connsiteX1" fmla="*/ 674649 w 1349298"/>
              <a:gd name="connsiteY1" fmla="*/ 0 h 5885253"/>
              <a:gd name="connsiteX2" fmla="*/ 1349298 w 1349298"/>
              <a:gd name="connsiteY2" fmla="*/ 5885253 h 5885253"/>
              <a:gd name="connsiteX3" fmla="*/ 0 w 1349298"/>
              <a:gd name="connsiteY3" fmla="*/ 5885253 h 5885253"/>
              <a:gd name="connsiteX0" fmla="*/ 0 w 1304760"/>
              <a:gd name="connsiteY0" fmla="*/ 5885253 h 5885253"/>
              <a:gd name="connsiteX1" fmla="*/ 674649 w 1304760"/>
              <a:gd name="connsiteY1" fmla="*/ 0 h 5885253"/>
              <a:gd name="connsiteX2" fmla="*/ 1304760 w 1304760"/>
              <a:gd name="connsiteY2" fmla="*/ 5698299 h 5885253"/>
              <a:gd name="connsiteX3" fmla="*/ 0 w 1304760"/>
              <a:gd name="connsiteY3" fmla="*/ 5885253 h 5885253"/>
              <a:gd name="connsiteX0" fmla="*/ 0 w 1386992"/>
              <a:gd name="connsiteY0" fmla="*/ 5829786 h 5829786"/>
              <a:gd name="connsiteX1" fmla="*/ 756881 w 1386992"/>
              <a:gd name="connsiteY1" fmla="*/ 0 h 5829786"/>
              <a:gd name="connsiteX2" fmla="*/ 1386992 w 1386992"/>
              <a:gd name="connsiteY2" fmla="*/ 5698299 h 5829786"/>
              <a:gd name="connsiteX3" fmla="*/ 0 w 1386992"/>
              <a:gd name="connsiteY3" fmla="*/ 5829786 h 5829786"/>
              <a:gd name="connsiteX0" fmla="*/ 0 w 1613616"/>
              <a:gd name="connsiteY0" fmla="*/ 5273942 h 5698299"/>
              <a:gd name="connsiteX1" fmla="*/ 983505 w 1613616"/>
              <a:gd name="connsiteY1" fmla="*/ 0 h 5698299"/>
              <a:gd name="connsiteX2" fmla="*/ 1613616 w 1613616"/>
              <a:gd name="connsiteY2" fmla="*/ 5698299 h 5698299"/>
              <a:gd name="connsiteX3" fmla="*/ 0 w 1613616"/>
              <a:gd name="connsiteY3" fmla="*/ 5273942 h 5698299"/>
              <a:gd name="connsiteX0" fmla="*/ 0 w 2111499"/>
              <a:gd name="connsiteY0" fmla="*/ 5273942 h 5273942"/>
              <a:gd name="connsiteX1" fmla="*/ 983505 w 2111499"/>
              <a:gd name="connsiteY1" fmla="*/ 0 h 5273942"/>
              <a:gd name="connsiteX2" fmla="*/ 2111499 w 2111499"/>
              <a:gd name="connsiteY2" fmla="*/ 4721711 h 5273942"/>
              <a:gd name="connsiteX3" fmla="*/ 0 w 2111499"/>
              <a:gd name="connsiteY3" fmla="*/ 5273942 h 5273942"/>
              <a:gd name="connsiteX0" fmla="*/ 0 w 2111499"/>
              <a:gd name="connsiteY0" fmla="*/ 4717306 h 4717306"/>
              <a:gd name="connsiteX1" fmla="*/ 932758 w 2111499"/>
              <a:gd name="connsiteY1" fmla="*/ 0 h 4717306"/>
              <a:gd name="connsiteX2" fmla="*/ 2111499 w 2111499"/>
              <a:gd name="connsiteY2" fmla="*/ 4165075 h 4717306"/>
              <a:gd name="connsiteX3" fmla="*/ 0 w 2111499"/>
              <a:gd name="connsiteY3" fmla="*/ 4717306 h 4717306"/>
              <a:gd name="connsiteX0" fmla="*/ 0 w 3931298"/>
              <a:gd name="connsiteY0" fmla="*/ 4717306 h 4717306"/>
              <a:gd name="connsiteX1" fmla="*/ 932758 w 3931298"/>
              <a:gd name="connsiteY1" fmla="*/ 0 h 4717306"/>
              <a:gd name="connsiteX2" fmla="*/ 3931298 w 3931298"/>
              <a:gd name="connsiteY2" fmla="*/ 4480286 h 4717306"/>
              <a:gd name="connsiteX3" fmla="*/ 0 w 3931298"/>
              <a:gd name="connsiteY3" fmla="*/ 4717306 h 4717306"/>
              <a:gd name="connsiteX0" fmla="*/ 35679 w 2998540"/>
              <a:gd name="connsiteY0" fmla="*/ 5024381 h 5024381"/>
              <a:gd name="connsiteX1" fmla="*/ 0 w 2998540"/>
              <a:gd name="connsiteY1" fmla="*/ 0 h 5024381"/>
              <a:gd name="connsiteX2" fmla="*/ 2998540 w 2998540"/>
              <a:gd name="connsiteY2" fmla="*/ 4480286 h 5024381"/>
              <a:gd name="connsiteX3" fmla="*/ 35679 w 2998540"/>
              <a:gd name="connsiteY3" fmla="*/ 5024381 h 5024381"/>
              <a:gd name="connsiteX0" fmla="*/ 0 w 3359513"/>
              <a:gd name="connsiteY0" fmla="*/ 4923649 h 4923649"/>
              <a:gd name="connsiteX1" fmla="*/ 360973 w 3359513"/>
              <a:gd name="connsiteY1" fmla="*/ 0 h 4923649"/>
              <a:gd name="connsiteX2" fmla="*/ 3359513 w 3359513"/>
              <a:gd name="connsiteY2" fmla="*/ 4480286 h 4923649"/>
              <a:gd name="connsiteX3" fmla="*/ 0 w 3359513"/>
              <a:gd name="connsiteY3" fmla="*/ 4923649 h 4923649"/>
              <a:gd name="connsiteX0" fmla="*/ 0 w 3359513"/>
              <a:gd name="connsiteY0" fmla="*/ 4137435 h 4137435"/>
              <a:gd name="connsiteX1" fmla="*/ 1823306 w 3359513"/>
              <a:gd name="connsiteY1" fmla="*/ 0 h 4137435"/>
              <a:gd name="connsiteX2" fmla="*/ 3359513 w 3359513"/>
              <a:gd name="connsiteY2" fmla="*/ 3694072 h 4137435"/>
              <a:gd name="connsiteX3" fmla="*/ 0 w 3359513"/>
              <a:gd name="connsiteY3" fmla="*/ 4137435 h 4137435"/>
              <a:gd name="connsiteX0" fmla="*/ 0 w 3163954"/>
              <a:gd name="connsiteY0" fmla="*/ 4137435 h 4137435"/>
              <a:gd name="connsiteX1" fmla="*/ 1823306 w 3163954"/>
              <a:gd name="connsiteY1" fmla="*/ 0 h 4137435"/>
              <a:gd name="connsiteX2" fmla="*/ 3163954 w 3163954"/>
              <a:gd name="connsiteY2" fmla="*/ 3451242 h 4137435"/>
              <a:gd name="connsiteX3" fmla="*/ 0 w 3163954"/>
              <a:gd name="connsiteY3" fmla="*/ 4137435 h 4137435"/>
              <a:gd name="connsiteX0" fmla="*/ 0 w 2066613"/>
              <a:gd name="connsiteY0" fmla="*/ 4130703 h 4130703"/>
              <a:gd name="connsiteX1" fmla="*/ 725965 w 2066613"/>
              <a:gd name="connsiteY1" fmla="*/ 0 h 4130703"/>
              <a:gd name="connsiteX2" fmla="*/ 2066613 w 2066613"/>
              <a:gd name="connsiteY2" fmla="*/ 3451242 h 4130703"/>
              <a:gd name="connsiteX3" fmla="*/ 0 w 2066613"/>
              <a:gd name="connsiteY3" fmla="*/ 4130703 h 4130703"/>
              <a:gd name="connsiteX0" fmla="*/ 0 w 2119185"/>
              <a:gd name="connsiteY0" fmla="*/ 4203399 h 4203399"/>
              <a:gd name="connsiteX1" fmla="*/ 778537 w 2119185"/>
              <a:gd name="connsiteY1" fmla="*/ 0 h 4203399"/>
              <a:gd name="connsiteX2" fmla="*/ 2119185 w 2119185"/>
              <a:gd name="connsiteY2" fmla="*/ 3451242 h 4203399"/>
              <a:gd name="connsiteX3" fmla="*/ 0 w 2119185"/>
              <a:gd name="connsiteY3" fmla="*/ 4203399 h 4203399"/>
              <a:gd name="connsiteX0" fmla="*/ 0 w 2119185"/>
              <a:gd name="connsiteY0" fmla="*/ 4216619 h 4216619"/>
              <a:gd name="connsiteX1" fmla="*/ 816110 w 2119185"/>
              <a:gd name="connsiteY1" fmla="*/ 0 h 4216619"/>
              <a:gd name="connsiteX2" fmla="*/ 2119185 w 2119185"/>
              <a:gd name="connsiteY2" fmla="*/ 3464462 h 4216619"/>
              <a:gd name="connsiteX3" fmla="*/ 0 w 2119185"/>
              <a:gd name="connsiteY3" fmla="*/ 4216619 h 4216619"/>
              <a:gd name="connsiteX0" fmla="*/ 0 w 2119185"/>
              <a:gd name="connsiteY0" fmla="*/ 4184713 h 4184713"/>
              <a:gd name="connsiteX1" fmla="*/ 797400 w 2119185"/>
              <a:gd name="connsiteY1" fmla="*/ 0 h 4184713"/>
              <a:gd name="connsiteX2" fmla="*/ 2119185 w 2119185"/>
              <a:gd name="connsiteY2" fmla="*/ 3432556 h 4184713"/>
              <a:gd name="connsiteX3" fmla="*/ 0 w 2119185"/>
              <a:gd name="connsiteY3" fmla="*/ 4184713 h 4184713"/>
              <a:gd name="connsiteX0" fmla="*/ 0 w 2119185"/>
              <a:gd name="connsiteY0" fmla="*/ 4163102 h 4163102"/>
              <a:gd name="connsiteX1" fmla="*/ 807948 w 2119185"/>
              <a:gd name="connsiteY1" fmla="*/ 0 h 4163102"/>
              <a:gd name="connsiteX2" fmla="*/ 2119185 w 2119185"/>
              <a:gd name="connsiteY2" fmla="*/ 3410945 h 4163102"/>
              <a:gd name="connsiteX3" fmla="*/ 0 w 2119185"/>
              <a:gd name="connsiteY3" fmla="*/ 4163102 h 4163102"/>
              <a:gd name="connsiteX0" fmla="*/ 0 w 2123869"/>
              <a:gd name="connsiteY0" fmla="*/ 4163102 h 4163102"/>
              <a:gd name="connsiteX1" fmla="*/ 807948 w 2123869"/>
              <a:gd name="connsiteY1" fmla="*/ 0 h 4163102"/>
              <a:gd name="connsiteX2" fmla="*/ 2123869 w 2123869"/>
              <a:gd name="connsiteY2" fmla="*/ 3413517 h 4163102"/>
              <a:gd name="connsiteX3" fmla="*/ 0 w 2123869"/>
              <a:gd name="connsiteY3" fmla="*/ 4163102 h 4163102"/>
              <a:gd name="connsiteX0" fmla="*/ 0 w 2123869"/>
              <a:gd name="connsiteY0" fmla="*/ 4155313 h 4155313"/>
              <a:gd name="connsiteX1" fmla="*/ 785813 w 2123869"/>
              <a:gd name="connsiteY1" fmla="*/ 0 h 4155313"/>
              <a:gd name="connsiteX2" fmla="*/ 2123869 w 2123869"/>
              <a:gd name="connsiteY2" fmla="*/ 3405728 h 4155313"/>
              <a:gd name="connsiteX3" fmla="*/ 0 w 2123869"/>
              <a:gd name="connsiteY3" fmla="*/ 4155313 h 4155313"/>
              <a:gd name="connsiteX0" fmla="*/ 0 w 2123869"/>
              <a:gd name="connsiteY0" fmla="*/ 4147524 h 4147524"/>
              <a:gd name="connsiteX1" fmla="*/ 763677 w 2123869"/>
              <a:gd name="connsiteY1" fmla="*/ 0 h 4147524"/>
              <a:gd name="connsiteX2" fmla="*/ 2123869 w 2123869"/>
              <a:gd name="connsiteY2" fmla="*/ 3397939 h 4147524"/>
              <a:gd name="connsiteX3" fmla="*/ 0 w 2123869"/>
              <a:gd name="connsiteY3" fmla="*/ 4147524 h 414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3869" h="4147524">
                <a:moveTo>
                  <a:pt x="0" y="4147524"/>
                </a:moveTo>
                <a:lnTo>
                  <a:pt x="763677" y="0"/>
                </a:lnTo>
                <a:lnTo>
                  <a:pt x="2123869" y="3397939"/>
                </a:lnTo>
                <a:lnTo>
                  <a:pt x="0" y="4147524"/>
                </a:lnTo>
                <a:close/>
              </a:path>
            </a:pathLst>
          </a:custGeom>
          <a:gradFill>
            <a:gsLst>
              <a:gs pos="2000">
                <a:schemeClr val="bg2">
                  <a:lumMod val="75000"/>
                </a:schemeClr>
              </a:gs>
              <a:gs pos="100000">
                <a:schemeClr val="bg2"/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55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 Client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>
            <a:extLst>
              <a:ext uri="{FF2B5EF4-FFF2-40B4-BE49-F238E27FC236}">
                <a16:creationId xmlns:a16="http://schemas.microsoft.com/office/drawing/2014/main" id="{CAE554B7-E337-4E78-B477-48942E8B731A}"/>
              </a:ext>
            </a:extLst>
          </p:cNvPr>
          <p:cNvSpPr/>
          <p:nvPr/>
        </p:nvSpPr>
        <p:spPr>
          <a:xfrm>
            <a:off x="0" y="0"/>
            <a:ext cx="8385464" cy="6867144"/>
          </a:xfrm>
          <a:custGeom>
            <a:avLst/>
            <a:gdLst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8385464 w 8385464"/>
              <a:gd name="connsiteY2" fmla="*/ 6858000 h 6858000"/>
              <a:gd name="connsiteX3" fmla="*/ 0 w 8385464"/>
              <a:gd name="connsiteY3" fmla="*/ 6858000 h 6858000"/>
              <a:gd name="connsiteX4" fmla="*/ 0 w 8385464"/>
              <a:gd name="connsiteY4" fmla="*/ 0 h 6858000"/>
              <a:gd name="connsiteX0" fmla="*/ 0 w 8395855"/>
              <a:gd name="connsiteY0" fmla="*/ 0 h 6858000"/>
              <a:gd name="connsiteX1" fmla="*/ 8385464 w 8395855"/>
              <a:gd name="connsiteY1" fmla="*/ 0 h 6858000"/>
              <a:gd name="connsiteX2" fmla="*/ 8395855 w 8395855"/>
              <a:gd name="connsiteY2" fmla="*/ 3408218 h 6858000"/>
              <a:gd name="connsiteX3" fmla="*/ 8385464 w 8395855"/>
              <a:gd name="connsiteY3" fmla="*/ 6858000 h 6858000"/>
              <a:gd name="connsiteX4" fmla="*/ 0 w 8395855"/>
              <a:gd name="connsiteY4" fmla="*/ 6858000 h 6858000"/>
              <a:gd name="connsiteX5" fmla="*/ 0 w 8395855"/>
              <a:gd name="connsiteY5" fmla="*/ 0 h 6858000"/>
              <a:gd name="connsiteX0" fmla="*/ 0 w 8385468"/>
              <a:gd name="connsiteY0" fmla="*/ 0 h 6858000"/>
              <a:gd name="connsiteX1" fmla="*/ 8385464 w 8385468"/>
              <a:gd name="connsiteY1" fmla="*/ 0 h 6858000"/>
              <a:gd name="connsiteX2" fmla="*/ 6286501 w 8385468"/>
              <a:gd name="connsiteY2" fmla="*/ 3512127 h 6858000"/>
              <a:gd name="connsiteX3" fmla="*/ 8385464 w 8385468"/>
              <a:gd name="connsiteY3" fmla="*/ 6858000 h 6858000"/>
              <a:gd name="connsiteX4" fmla="*/ 0 w 8385468"/>
              <a:gd name="connsiteY4" fmla="*/ 6858000 h 6858000"/>
              <a:gd name="connsiteX5" fmla="*/ 0 w 8385468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74"/>
              <a:gd name="connsiteY0" fmla="*/ 0 h 6858000"/>
              <a:gd name="connsiteX1" fmla="*/ 8385464 w 8385474"/>
              <a:gd name="connsiteY1" fmla="*/ 0 h 6858000"/>
              <a:gd name="connsiteX2" fmla="*/ 6993083 w 8385474"/>
              <a:gd name="connsiteY2" fmla="*/ 3740727 h 6858000"/>
              <a:gd name="connsiteX3" fmla="*/ 8385464 w 8385474"/>
              <a:gd name="connsiteY3" fmla="*/ 6858000 h 6858000"/>
              <a:gd name="connsiteX4" fmla="*/ 0 w 8385474"/>
              <a:gd name="connsiteY4" fmla="*/ 6858000 h 6858000"/>
              <a:gd name="connsiteX5" fmla="*/ 0 w 8385474"/>
              <a:gd name="connsiteY5" fmla="*/ 0 h 6858000"/>
              <a:gd name="connsiteX0" fmla="*/ 0 w 8385470"/>
              <a:gd name="connsiteY0" fmla="*/ 0 h 6858000"/>
              <a:gd name="connsiteX1" fmla="*/ 8385464 w 8385470"/>
              <a:gd name="connsiteY1" fmla="*/ 0 h 6858000"/>
              <a:gd name="connsiteX2" fmla="*/ 6993083 w 8385470"/>
              <a:gd name="connsiteY2" fmla="*/ 3740727 h 6858000"/>
              <a:gd name="connsiteX3" fmla="*/ 8385464 w 8385470"/>
              <a:gd name="connsiteY3" fmla="*/ 6858000 h 6858000"/>
              <a:gd name="connsiteX4" fmla="*/ 0 w 8385470"/>
              <a:gd name="connsiteY4" fmla="*/ 6858000 h 6858000"/>
              <a:gd name="connsiteX5" fmla="*/ 0 w 8385470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993083 w 8385464"/>
              <a:gd name="connsiteY2" fmla="*/ 3740727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58000"/>
              <a:gd name="connsiteX1" fmla="*/ 8385464 w 8385464"/>
              <a:gd name="connsiteY1" fmla="*/ 0 h 6858000"/>
              <a:gd name="connsiteX2" fmla="*/ 6286501 w 8385464"/>
              <a:gd name="connsiteY2" fmla="*/ 4634345 h 6858000"/>
              <a:gd name="connsiteX3" fmla="*/ 8385464 w 8385464"/>
              <a:gd name="connsiteY3" fmla="*/ 6858000 h 6858000"/>
              <a:gd name="connsiteX4" fmla="*/ 0 w 8385464"/>
              <a:gd name="connsiteY4" fmla="*/ 6858000 h 6858000"/>
              <a:gd name="connsiteX5" fmla="*/ 0 w 8385464"/>
              <a:gd name="connsiteY5" fmla="*/ 0 h 6858000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86501 w 8385464"/>
              <a:gd name="connsiteY2" fmla="*/ 4634345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89173"/>
              <a:gd name="connsiteX1" fmla="*/ 8385464 w 8385464"/>
              <a:gd name="connsiteY1" fmla="*/ 0 h 6889173"/>
              <a:gd name="connsiteX2" fmla="*/ 6255328 w 8385464"/>
              <a:gd name="connsiteY2" fmla="*/ 5029200 h 6889173"/>
              <a:gd name="connsiteX3" fmla="*/ 6878783 w 8385464"/>
              <a:gd name="connsiteY3" fmla="*/ 6889173 h 6889173"/>
              <a:gd name="connsiteX4" fmla="*/ 0 w 8385464"/>
              <a:gd name="connsiteY4" fmla="*/ 6858000 h 6889173"/>
              <a:gd name="connsiteX5" fmla="*/ 0 w 8385464"/>
              <a:gd name="connsiteY5" fmla="*/ 0 h 6889173"/>
              <a:gd name="connsiteX0" fmla="*/ 0 w 8385464"/>
              <a:gd name="connsiteY0" fmla="*/ 0 h 6873933"/>
              <a:gd name="connsiteX1" fmla="*/ 8385464 w 8385464"/>
              <a:gd name="connsiteY1" fmla="*/ 0 h 6873933"/>
              <a:gd name="connsiteX2" fmla="*/ 6255328 w 8385464"/>
              <a:gd name="connsiteY2" fmla="*/ 5029200 h 6873933"/>
              <a:gd name="connsiteX3" fmla="*/ 6878783 w 8385464"/>
              <a:gd name="connsiteY3" fmla="*/ 6873933 h 6873933"/>
              <a:gd name="connsiteX4" fmla="*/ 0 w 8385464"/>
              <a:gd name="connsiteY4" fmla="*/ 6858000 h 6873933"/>
              <a:gd name="connsiteX5" fmla="*/ 0 w 8385464"/>
              <a:gd name="connsiteY5" fmla="*/ 0 h 6873933"/>
              <a:gd name="connsiteX0" fmla="*/ 0 w 8385464"/>
              <a:gd name="connsiteY0" fmla="*/ 0 h 6859756"/>
              <a:gd name="connsiteX1" fmla="*/ 8385464 w 8385464"/>
              <a:gd name="connsiteY1" fmla="*/ 0 h 6859756"/>
              <a:gd name="connsiteX2" fmla="*/ 6255328 w 8385464"/>
              <a:gd name="connsiteY2" fmla="*/ 5029200 h 6859756"/>
              <a:gd name="connsiteX3" fmla="*/ 6850430 w 8385464"/>
              <a:gd name="connsiteY3" fmla="*/ 6859756 h 6859756"/>
              <a:gd name="connsiteX4" fmla="*/ 0 w 8385464"/>
              <a:gd name="connsiteY4" fmla="*/ 6858000 h 6859756"/>
              <a:gd name="connsiteX5" fmla="*/ 0 w 8385464"/>
              <a:gd name="connsiteY5" fmla="*/ 0 h 685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85464" h="6859756">
                <a:moveTo>
                  <a:pt x="0" y="0"/>
                </a:moveTo>
                <a:lnTo>
                  <a:pt x="8385464" y="0"/>
                </a:lnTo>
                <a:cubicBezTo>
                  <a:pt x="7879774" y="1572491"/>
                  <a:pt x="6951518" y="3158836"/>
                  <a:pt x="6255328" y="5029200"/>
                </a:cubicBezTo>
                <a:cubicBezTo>
                  <a:pt x="6698673" y="6345381"/>
                  <a:pt x="6323959" y="5408493"/>
                  <a:pt x="6850430" y="6859756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ight Triangle 3">
            <a:extLst>
              <a:ext uri="{FF2B5EF4-FFF2-40B4-BE49-F238E27FC236}">
                <a16:creationId xmlns:a16="http://schemas.microsoft.com/office/drawing/2014/main" id="{D048BFA1-9840-47F2-88B0-9356A47BA57D}"/>
              </a:ext>
            </a:extLst>
          </p:cNvPr>
          <p:cNvSpPr/>
          <p:nvPr/>
        </p:nvSpPr>
        <p:spPr>
          <a:xfrm flipH="1">
            <a:off x="5182058" y="4244657"/>
            <a:ext cx="1505899" cy="2626242"/>
          </a:xfrm>
          <a:custGeom>
            <a:avLst/>
            <a:gdLst>
              <a:gd name="connsiteX0" fmla="*/ 0 w 1155025"/>
              <a:gd name="connsiteY0" fmla="*/ 2849526 h 2849526"/>
              <a:gd name="connsiteX1" fmla="*/ 0 w 1155025"/>
              <a:gd name="connsiteY1" fmla="*/ 0 h 2849526"/>
              <a:gd name="connsiteX2" fmla="*/ 1155025 w 1155025"/>
              <a:gd name="connsiteY2" fmla="*/ 2849526 h 2849526"/>
              <a:gd name="connsiteX3" fmla="*/ 0 w 1155025"/>
              <a:gd name="connsiteY3" fmla="*/ 2849526 h 2849526"/>
              <a:gd name="connsiteX0" fmla="*/ 606055 w 1761080"/>
              <a:gd name="connsiteY0" fmla="*/ 2870791 h 2870791"/>
              <a:gd name="connsiteX1" fmla="*/ 0 w 1761080"/>
              <a:gd name="connsiteY1" fmla="*/ 0 h 2870791"/>
              <a:gd name="connsiteX2" fmla="*/ 1761080 w 1761080"/>
              <a:gd name="connsiteY2" fmla="*/ 2870791 h 2870791"/>
              <a:gd name="connsiteX3" fmla="*/ 606055 w 1761080"/>
              <a:gd name="connsiteY3" fmla="*/ 2870791 h 2870791"/>
              <a:gd name="connsiteX0" fmla="*/ 350874 w 1505899"/>
              <a:gd name="connsiteY0" fmla="*/ 2626242 h 2626242"/>
              <a:gd name="connsiteX1" fmla="*/ 0 w 1505899"/>
              <a:gd name="connsiteY1" fmla="*/ 0 h 2626242"/>
              <a:gd name="connsiteX2" fmla="*/ 1505899 w 1505899"/>
              <a:gd name="connsiteY2" fmla="*/ 2626242 h 2626242"/>
              <a:gd name="connsiteX3" fmla="*/ 350874 w 1505899"/>
              <a:gd name="connsiteY3" fmla="*/ 2626242 h 262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5899" h="2626242">
                <a:moveTo>
                  <a:pt x="350874" y="2626242"/>
                </a:moveTo>
                <a:lnTo>
                  <a:pt x="0" y="0"/>
                </a:lnTo>
                <a:lnTo>
                  <a:pt x="1505899" y="2626242"/>
                </a:lnTo>
                <a:lnTo>
                  <a:pt x="350874" y="2626242"/>
                </a:lnTo>
                <a:close/>
              </a:path>
            </a:pathLst>
          </a:custGeom>
          <a:gradFill>
            <a:gsLst>
              <a:gs pos="2000">
                <a:srgbClr val="62B53F"/>
              </a:gs>
              <a:gs pos="52000">
                <a:srgbClr val="529533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ight Triangle 3">
            <a:extLst>
              <a:ext uri="{FF2B5EF4-FFF2-40B4-BE49-F238E27FC236}">
                <a16:creationId xmlns:a16="http://schemas.microsoft.com/office/drawing/2014/main" id="{05EA0488-6DF6-4EA9-B352-83FC6A3A09EC}"/>
              </a:ext>
            </a:extLst>
          </p:cNvPr>
          <p:cNvSpPr/>
          <p:nvPr/>
        </p:nvSpPr>
        <p:spPr>
          <a:xfrm>
            <a:off x="6009662" y="3819354"/>
            <a:ext cx="963639" cy="3051545"/>
          </a:xfrm>
          <a:custGeom>
            <a:avLst/>
            <a:gdLst>
              <a:gd name="connsiteX0" fmla="*/ 0 w 1155025"/>
              <a:gd name="connsiteY0" fmla="*/ 2849526 h 2849526"/>
              <a:gd name="connsiteX1" fmla="*/ 0 w 1155025"/>
              <a:gd name="connsiteY1" fmla="*/ 0 h 2849526"/>
              <a:gd name="connsiteX2" fmla="*/ 1155025 w 1155025"/>
              <a:gd name="connsiteY2" fmla="*/ 2849526 h 2849526"/>
              <a:gd name="connsiteX3" fmla="*/ 0 w 1155025"/>
              <a:gd name="connsiteY3" fmla="*/ 2849526 h 2849526"/>
              <a:gd name="connsiteX0" fmla="*/ 606055 w 1761080"/>
              <a:gd name="connsiteY0" fmla="*/ 2870791 h 2870791"/>
              <a:gd name="connsiteX1" fmla="*/ 0 w 1761080"/>
              <a:gd name="connsiteY1" fmla="*/ 0 h 2870791"/>
              <a:gd name="connsiteX2" fmla="*/ 1761080 w 1761080"/>
              <a:gd name="connsiteY2" fmla="*/ 2870791 h 2870791"/>
              <a:gd name="connsiteX3" fmla="*/ 606055 w 1761080"/>
              <a:gd name="connsiteY3" fmla="*/ 2870791 h 2870791"/>
              <a:gd name="connsiteX0" fmla="*/ 350874 w 1505899"/>
              <a:gd name="connsiteY0" fmla="*/ 2626242 h 2626242"/>
              <a:gd name="connsiteX1" fmla="*/ 0 w 1505899"/>
              <a:gd name="connsiteY1" fmla="*/ 0 h 2626242"/>
              <a:gd name="connsiteX2" fmla="*/ 1505899 w 1505899"/>
              <a:gd name="connsiteY2" fmla="*/ 2626242 h 2626242"/>
              <a:gd name="connsiteX3" fmla="*/ 350874 w 1505899"/>
              <a:gd name="connsiteY3" fmla="*/ 2626242 h 2626242"/>
              <a:gd name="connsiteX0" fmla="*/ 0 w 1155025"/>
              <a:gd name="connsiteY0" fmla="*/ 3051545 h 3051545"/>
              <a:gd name="connsiteX1" fmla="*/ 733647 w 1155025"/>
              <a:gd name="connsiteY1" fmla="*/ 0 h 3051545"/>
              <a:gd name="connsiteX2" fmla="*/ 1155025 w 1155025"/>
              <a:gd name="connsiteY2" fmla="*/ 3051545 h 3051545"/>
              <a:gd name="connsiteX3" fmla="*/ 0 w 1155025"/>
              <a:gd name="connsiteY3" fmla="*/ 3051545 h 3051545"/>
              <a:gd name="connsiteX0" fmla="*/ 0 w 963639"/>
              <a:gd name="connsiteY0" fmla="*/ 3051545 h 3051545"/>
              <a:gd name="connsiteX1" fmla="*/ 733647 w 963639"/>
              <a:gd name="connsiteY1" fmla="*/ 0 h 3051545"/>
              <a:gd name="connsiteX2" fmla="*/ 963639 w 963639"/>
              <a:gd name="connsiteY2" fmla="*/ 3051545 h 3051545"/>
              <a:gd name="connsiteX3" fmla="*/ 0 w 963639"/>
              <a:gd name="connsiteY3" fmla="*/ 3051545 h 3051545"/>
              <a:gd name="connsiteX0" fmla="*/ 0 w 963639"/>
              <a:gd name="connsiteY0" fmla="*/ 3051545 h 3051545"/>
              <a:gd name="connsiteX1" fmla="*/ 754912 w 963639"/>
              <a:gd name="connsiteY1" fmla="*/ 0 h 3051545"/>
              <a:gd name="connsiteX2" fmla="*/ 963639 w 963639"/>
              <a:gd name="connsiteY2" fmla="*/ 3051545 h 3051545"/>
              <a:gd name="connsiteX3" fmla="*/ 0 w 963639"/>
              <a:gd name="connsiteY3" fmla="*/ 3051545 h 305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3639" h="3051545">
                <a:moveTo>
                  <a:pt x="0" y="3051545"/>
                </a:moveTo>
                <a:lnTo>
                  <a:pt x="754912" y="0"/>
                </a:lnTo>
                <a:lnTo>
                  <a:pt x="963639" y="3051545"/>
                </a:lnTo>
                <a:lnTo>
                  <a:pt x="0" y="3051545"/>
                </a:lnTo>
                <a:close/>
              </a:path>
            </a:pathLst>
          </a:custGeom>
          <a:gradFill>
            <a:gsLst>
              <a:gs pos="27000">
                <a:srgbClr val="5EAC3E"/>
              </a:gs>
              <a:gs pos="64000">
                <a:srgbClr val="67BD42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ight Triangle 3">
            <a:extLst>
              <a:ext uri="{FF2B5EF4-FFF2-40B4-BE49-F238E27FC236}">
                <a16:creationId xmlns:a16="http://schemas.microsoft.com/office/drawing/2014/main" id="{3F7BA2F8-1EC4-4C88-BB12-9EB40316DCA2}"/>
              </a:ext>
            </a:extLst>
          </p:cNvPr>
          <p:cNvSpPr/>
          <p:nvPr/>
        </p:nvSpPr>
        <p:spPr>
          <a:xfrm rot="12173926">
            <a:off x="7077301" y="-433026"/>
            <a:ext cx="1014731" cy="5982297"/>
          </a:xfrm>
          <a:custGeom>
            <a:avLst/>
            <a:gdLst>
              <a:gd name="connsiteX0" fmla="*/ 0 w 1155025"/>
              <a:gd name="connsiteY0" fmla="*/ 2849526 h 2849526"/>
              <a:gd name="connsiteX1" fmla="*/ 0 w 1155025"/>
              <a:gd name="connsiteY1" fmla="*/ 0 h 2849526"/>
              <a:gd name="connsiteX2" fmla="*/ 1155025 w 1155025"/>
              <a:gd name="connsiteY2" fmla="*/ 2849526 h 2849526"/>
              <a:gd name="connsiteX3" fmla="*/ 0 w 1155025"/>
              <a:gd name="connsiteY3" fmla="*/ 2849526 h 2849526"/>
              <a:gd name="connsiteX0" fmla="*/ 606055 w 1761080"/>
              <a:gd name="connsiteY0" fmla="*/ 2870791 h 2870791"/>
              <a:gd name="connsiteX1" fmla="*/ 0 w 1761080"/>
              <a:gd name="connsiteY1" fmla="*/ 0 h 2870791"/>
              <a:gd name="connsiteX2" fmla="*/ 1761080 w 1761080"/>
              <a:gd name="connsiteY2" fmla="*/ 2870791 h 2870791"/>
              <a:gd name="connsiteX3" fmla="*/ 606055 w 1761080"/>
              <a:gd name="connsiteY3" fmla="*/ 2870791 h 2870791"/>
              <a:gd name="connsiteX0" fmla="*/ 350874 w 1505899"/>
              <a:gd name="connsiteY0" fmla="*/ 2626242 h 2626242"/>
              <a:gd name="connsiteX1" fmla="*/ 0 w 1505899"/>
              <a:gd name="connsiteY1" fmla="*/ 0 h 2626242"/>
              <a:gd name="connsiteX2" fmla="*/ 1505899 w 1505899"/>
              <a:gd name="connsiteY2" fmla="*/ 2626242 h 2626242"/>
              <a:gd name="connsiteX3" fmla="*/ 350874 w 1505899"/>
              <a:gd name="connsiteY3" fmla="*/ 2626242 h 2626242"/>
              <a:gd name="connsiteX0" fmla="*/ 0 w 1155025"/>
              <a:gd name="connsiteY0" fmla="*/ 3051545 h 3051545"/>
              <a:gd name="connsiteX1" fmla="*/ 733647 w 1155025"/>
              <a:gd name="connsiteY1" fmla="*/ 0 h 3051545"/>
              <a:gd name="connsiteX2" fmla="*/ 1155025 w 1155025"/>
              <a:gd name="connsiteY2" fmla="*/ 3051545 h 3051545"/>
              <a:gd name="connsiteX3" fmla="*/ 0 w 1155025"/>
              <a:gd name="connsiteY3" fmla="*/ 3051545 h 3051545"/>
              <a:gd name="connsiteX0" fmla="*/ 0 w 963639"/>
              <a:gd name="connsiteY0" fmla="*/ 3051545 h 3051545"/>
              <a:gd name="connsiteX1" fmla="*/ 733647 w 963639"/>
              <a:gd name="connsiteY1" fmla="*/ 0 h 3051545"/>
              <a:gd name="connsiteX2" fmla="*/ 963639 w 963639"/>
              <a:gd name="connsiteY2" fmla="*/ 3051545 h 3051545"/>
              <a:gd name="connsiteX3" fmla="*/ 0 w 963639"/>
              <a:gd name="connsiteY3" fmla="*/ 3051545 h 3051545"/>
              <a:gd name="connsiteX0" fmla="*/ 0 w 963639"/>
              <a:gd name="connsiteY0" fmla="*/ 3051545 h 3051545"/>
              <a:gd name="connsiteX1" fmla="*/ 754912 w 963639"/>
              <a:gd name="connsiteY1" fmla="*/ 0 h 3051545"/>
              <a:gd name="connsiteX2" fmla="*/ 963639 w 963639"/>
              <a:gd name="connsiteY2" fmla="*/ 3051545 h 3051545"/>
              <a:gd name="connsiteX3" fmla="*/ 0 w 963639"/>
              <a:gd name="connsiteY3" fmla="*/ 3051545 h 3051545"/>
              <a:gd name="connsiteX0" fmla="*/ 0 w 1014731"/>
              <a:gd name="connsiteY0" fmla="*/ 3477101 h 3477101"/>
              <a:gd name="connsiteX1" fmla="*/ 806004 w 1014731"/>
              <a:gd name="connsiteY1" fmla="*/ 0 h 3477101"/>
              <a:gd name="connsiteX2" fmla="*/ 1014731 w 1014731"/>
              <a:gd name="connsiteY2" fmla="*/ 3051545 h 3477101"/>
              <a:gd name="connsiteX3" fmla="*/ 0 w 1014731"/>
              <a:gd name="connsiteY3" fmla="*/ 3477101 h 3477101"/>
              <a:gd name="connsiteX0" fmla="*/ 0 w 1014731"/>
              <a:gd name="connsiteY0" fmla="*/ 5974885 h 5974885"/>
              <a:gd name="connsiteX1" fmla="*/ 789755 w 1014731"/>
              <a:gd name="connsiteY1" fmla="*/ 0 h 5974885"/>
              <a:gd name="connsiteX2" fmla="*/ 1014731 w 1014731"/>
              <a:gd name="connsiteY2" fmla="*/ 5549329 h 5974885"/>
              <a:gd name="connsiteX3" fmla="*/ 0 w 1014731"/>
              <a:gd name="connsiteY3" fmla="*/ 5974885 h 5974885"/>
              <a:gd name="connsiteX0" fmla="*/ 0 w 1014731"/>
              <a:gd name="connsiteY0" fmla="*/ 5982297 h 5982297"/>
              <a:gd name="connsiteX1" fmla="*/ 807304 w 1014731"/>
              <a:gd name="connsiteY1" fmla="*/ 0 h 5982297"/>
              <a:gd name="connsiteX2" fmla="*/ 1014731 w 1014731"/>
              <a:gd name="connsiteY2" fmla="*/ 5556741 h 5982297"/>
              <a:gd name="connsiteX3" fmla="*/ 0 w 1014731"/>
              <a:gd name="connsiteY3" fmla="*/ 5982297 h 598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731" h="5982297">
                <a:moveTo>
                  <a:pt x="0" y="5982297"/>
                </a:moveTo>
                <a:lnTo>
                  <a:pt x="807304" y="0"/>
                </a:lnTo>
                <a:lnTo>
                  <a:pt x="1014731" y="5556741"/>
                </a:lnTo>
                <a:lnTo>
                  <a:pt x="0" y="5982297"/>
                </a:lnTo>
                <a:close/>
              </a:path>
            </a:pathLst>
          </a:custGeom>
          <a:gradFill>
            <a:gsLst>
              <a:gs pos="34000">
                <a:schemeClr val="bg2"/>
              </a:gs>
              <a:gs pos="100000">
                <a:srgbClr val="5BA23C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427964" y="2128789"/>
            <a:ext cx="5760720" cy="2086725"/>
          </a:xfrm>
        </p:spPr>
        <p:txBody>
          <a:bodyPr wrap="square" tIns="91440" anchor="ctr" anchorCtr="0">
            <a:noAutofit/>
          </a:bodyPr>
          <a:lstStyle>
            <a:lvl1pPr>
              <a:lnSpc>
                <a:spcPct val="80000"/>
              </a:lnSpc>
              <a:defRPr sz="5400" b="0" cap="all" baseline="0">
                <a:solidFill>
                  <a:schemeClr val="bg2"/>
                </a:solidFill>
                <a:effectLst/>
                <a:latin typeface="+mn-lt"/>
              </a:defRPr>
            </a:lvl1pPr>
          </a:lstStyle>
          <a:p>
            <a:r>
              <a:rPr lang="en-US" dirty="0"/>
              <a:t>Click to Add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27965" y="4961946"/>
            <a:ext cx="4937760" cy="276999"/>
          </a:xfrm>
        </p:spPr>
        <p:txBody>
          <a:bodyPr wrap="square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bg1"/>
                </a:solidFill>
                <a:effectLst/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Presenter’s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27965" y="5275940"/>
            <a:ext cx="4937760" cy="221599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  <a:effectLst/>
                <a:latin typeface="+mn-lt"/>
              </a:defRPr>
            </a:lvl1pPr>
            <a:lvl2pPr marL="455613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Presenter’s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27965" y="6263052"/>
            <a:ext cx="4572000" cy="193899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effectLst/>
                <a:latin typeface="+mn-lt"/>
              </a:defRPr>
            </a:lvl1pPr>
            <a:lvl2pPr marL="455613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2pPr>
            <a:lvl3pPr marL="9144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3pPr>
            <a:lvl4pPr marL="13716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4pPr>
            <a:lvl5pPr marL="18288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4A39F-25EE-4457-8E27-D06C5F09B70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430114" y="3256546"/>
            <a:ext cx="4310701" cy="1882441"/>
          </a:xfrm>
        </p:spPr>
        <p:txBody>
          <a:bodyPr anchor="b" anchorCtr="0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on insert picture icon to insert logo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0EAA543-3DF8-4DD0-BCAA-E95DA54D93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41" y="538947"/>
            <a:ext cx="2111973" cy="82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177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2406316" y="0"/>
            <a:ext cx="9803732" cy="6865374"/>
          </a:xfrm>
          <a:custGeom>
            <a:avLst/>
            <a:gdLst>
              <a:gd name="connsiteX0" fmla="*/ 0 w 12192000"/>
              <a:gd name="connsiteY0" fmla="*/ 6858000 h 6858000"/>
              <a:gd name="connsiteX1" fmla="*/ 1714500 w 12192000"/>
              <a:gd name="connsiteY1" fmla="*/ 0 h 6858000"/>
              <a:gd name="connsiteX2" fmla="*/ 12192000 w 12192000"/>
              <a:gd name="connsiteY2" fmla="*/ 0 h 6858000"/>
              <a:gd name="connsiteX3" fmla="*/ 104775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74042 h 6874042"/>
              <a:gd name="connsiteX1" fmla="*/ 4184985 w 12192000"/>
              <a:gd name="connsiteY1" fmla="*/ 0 h 6874042"/>
              <a:gd name="connsiteX2" fmla="*/ 12192000 w 12192000"/>
              <a:gd name="connsiteY2" fmla="*/ 16042 h 6874042"/>
              <a:gd name="connsiteX3" fmla="*/ 10477500 w 12192000"/>
              <a:gd name="connsiteY3" fmla="*/ 6874042 h 6874042"/>
              <a:gd name="connsiteX4" fmla="*/ 0 w 12192000"/>
              <a:gd name="connsiteY4" fmla="*/ 6874042 h 6874042"/>
              <a:gd name="connsiteX0" fmla="*/ 0 w 12192000"/>
              <a:gd name="connsiteY0" fmla="*/ 6874042 h 6874042"/>
              <a:gd name="connsiteX1" fmla="*/ 3705726 w 12192000"/>
              <a:gd name="connsiteY1" fmla="*/ 818147 h 6874042"/>
              <a:gd name="connsiteX2" fmla="*/ 4184985 w 12192000"/>
              <a:gd name="connsiteY2" fmla="*/ 0 h 6874042"/>
              <a:gd name="connsiteX3" fmla="*/ 12192000 w 12192000"/>
              <a:gd name="connsiteY3" fmla="*/ 16042 h 6874042"/>
              <a:gd name="connsiteX4" fmla="*/ 10477500 w 12192000"/>
              <a:gd name="connsiteY4" fmla="*/ 6874042 h 6874042"/>
              <a:gd name="connsiteX5" fmla="*/ 0 w 12192000"/>
              <a:gd name="connsiteY5" fmla="*/ 6874042 h 6874042"/>
              <a:gd name="connsiteX0" fmla="*/ 0 w 12192000"/>
              <a:gd name="connsiteY0" fmla="*/ 6874042 h 6874042"/>
              <a:gd name="connsiteX1" fmla="*/ 2422358 w 12192000"/>
              <a:gd name="connsiteY1" fmla="*/ 4251158 h 6874042"/>
              <a:gd name="connsiteX2" fmla="*/ 4184985 w 12192000"/>
              <a:gd name="connsiteY2" fmla="*/ 0 h 6874042"/>
              <a:gd name="connsiteX3" fmla="*/ 12192000 w 12192000"/>
              <a:gd name="connsiteY3" fmla="*/ 16042 h 6874042"/>
              <a:gd name="connsiteX4" fmla="*/ 10477500 w 12192000"/>
              <a:gd name="connsiteY4" fmla="*/ 6874042 h 6874042"/>
              <a:gd name="connsiteX5" fmla="*/ 0 w 12192000"/>
              <a:gd name="connsiteY5" fmla="*/ 6874042 h 6874042"/>
              <a:gd name="connsiteX0" fmla="*/ 0 w 12192000"/>
              <a:gd name="connsiteY0" fmla="*/ 6858000 h 6858000"/>
              <a:gd name="connsiteX1" fmla="*/ 2422358 w 12192000"/>
              <a:gd name="connsiteY1" fmla="*/ 4235116 h 6858000"/>
              <a:gd name="connsiteX2" fmla="*/ 4810627 w 12192000"/>
              <a:gd name="connsiteY2" fmla="*/ 0 h 6858000"/>
              <a:gd name="connsiteX3" fmla="*/ 12192000 w 12192000"/>
              <a:gd name="connsiteY3" fmla="*/ 0 h 6858000"/>
              <a:gd name="connsiteX4" fmla="*/ 10477500 w 12192000"/>
              <a:gd name="connsiteY4" fmla="*/ 6858000 h 6858000"/>
              <a:gd name="connsiteX5" fmla="*/ 0 w 12192000"/>
              <a:gd name="connsiteY5" fmla="*/ 6858000 h 6858000"/>
              <a:gd name="connsiteX0" fmla="*/ 0 w 12192000"/>
              <a:gd name="connsiteY0" fmla="*/ 6858000 h 6858000"/>
              <a:gd name="connsiteX1" fmla="*/ 2406315 w 12192000"/>
              <a:gd name="connsiteY1" fmla="*/ 4106779 h 6858000"/>
              <a:gd name="connsiteX2" fmla="*/ 4810627 w 12192000"/>
              <a:gd name="connsiteY2" fmla="*/ 0 h 6858000"/>
              <a:gd name="connsiteX3" fmla="*/ 12192000 w 12192000"/>
              <a:gd name="connsiteY3" fmla="*/ 0 h 6858000"/>
              <a:gd name="connsiteX4" fmla="*/ 10477500 w 12192000"/>
              <a:gd name="connsiteY4" fmla="*/ 6858000 h 6858000"/>
              <a:gd name="connsiteX5" fmla="*/ 0 w 12192000"/>
              <a:gd name="connsiteY5" fmla="*/ 6858000 h 6858000"/>
              <a:gd name="connsiteX0" fmla="*/ 224590 w 9785685"/>
              <a:gd name="connsiteY0" fmla="*/ 6858000 h 6858000"/>
              <a:gd name="connsiteX1" fmla="*/ 0 w 9785685"/>
              <a:gd name="connsiteY1" fmla="*/ 4106779 h 6858000"/>
              <a:gd name="connsiteX2" fmla="*/ 2404312 w 9785685"/>
              <a:gd name="connsiteY2" fmla="*/ 0 h 6858000"/>
              <a:gd name="connsiteX3" fmla="*/ 9785685 w 9785685"/>
              <a:gd name="connsiteY3" fmla="*/ 0 h 6858000"/>
              <a:gd name="connsiteX4" fmla="*/ 8071185 w 9785685"/>
              <a:gd name="connsiteY4" fmla="*/ 6858000 h 6858000"/>
              <a:gd name="connsiteX5" fmla="*/ 224590 w 9785685"/>
              <a:gd name="connsiteY5" fmla="*/ 6858000 h 6858000"/>
              <a:gd name="connsiteX0" fmla="*/ 224590 w 9803732"/>
              <a:gd name="connsiteY0" fmla="*/ 6858000 h 6858000"/>
              <a:gd name="connsiteX1" fmla="*/ 0 w 9803732"/>
              <a:gd name="connsiteY1" fmla="*/ 4106779 h 6858000"/>
              <a:gd name="connsiteX2" fmla="*/ 2404312 w 9803732"/>
              <a:gd name="connsiteY2" fmla="*/ 0 h 6858000"/>
              <a:gd name="connsiteX3" fmla="*/ 9785685 w 9803732"/>
              <a:gd name="connsiteY3" fmla="*/ 0 h 6858000"/>
              <a:gd name="connsiteX4" fmla="*/ 9803732 w 9803732"/>
              <a:gd name="connsiteY4" fmla="*/ 6858000 h 6858000"/>
              <a:gd name="connsiteX5" fmla="*/ 224590 w 9803732"/>
              <a:gd name="connsiteY5" fmla="*/ 6858000 h 6858000"/>
              <a:gd name="connsiteX0" fmla="*/ 197295 w 9803732"/>
              <a:gd name="connsiteY0" fmla="*/ 6858000 h 6858000"/>
              <a:gd name="connsiteX1" fmla="*/ 0 w 9803732"/>
              <a:gd name="connsiteY1" fmla="*/ 4106779 h 6858000"/>
              <a:gd name="connsiteX2" fmla="*/ 2404312 w 9803732"/>
              <a:gd name="connsiteY2" fmla="*/ 0 h 6858000"/>
              <a:gd name="connsiteX3" fmla="*/ 9785685 w 9803732"/>
              <a:gd name="connsiteY3" fmla="*/ 0 h 6858000"/>
              <a:gd name="connsiteX4" fmla="*/ 9803732 w 9803732"/>
              <a:gd name="connsiteY4" fmla="*/ 6858000 h 6858000"/>
              <a:gd name="connsiteX5" fmla="*/ 197295 w 9803732"/>
              <a:gd name="connsiteY5" fmla="*/ 6858000 h 6858000"/>
              <a:gd name="connsiteX0" fmla="*/ 197295 w 9803732"/>
              <a:gd name="connsiteY0" fmla="*/ 6865374 h 6865374"/>
              <a:gd name="connsiteX1" fmla="*/ 0 w 9803732"/>
              <a:gd name="connsiteY1" fmla="*/ 4106779 h 6865374"/>
              <a:gd name="connsiteX2" fmla="*/ 2404312 w 9803732"/>
              <a:gd name="connsiteY2" fmla="*/ 0 h 6865374"/>
              <a:gd name="connsiteX3" fmla="*/ 9785685 w 9803732"/>
              <a:gd name="connsiteY3" fmla="*/ 0 h 6865374"/>
              <a:gd name="connsiteX4" fmla="*/ 9803732 w 9803732"/>
              <a:gd name="connsiteY4" fmla="*/ 6858000 h 6865374"/>
              <a:gd name="connsiteX5" fmla="*/ 197295 w 9803732"/>
              <a:gd name="connsiteY5" fmla="*/ 6865374 h 686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03732" h="6865374">
                <a:moveTo>
                  <a:pt x="197295" y="6865374"/>
                </a:moveTo>
                <a:lnTo>
                  <a:pt x="0" y="4106779"/>
                </a:lnTo>
                <a:lnTo>
                  <a:pt x="2404312" y="0"/>
                </a:lnTo>
                <a:lnTo>
                  <a:pt x="9785685" y="0"/>
                </a:lnTo>
                <a:cubicBezTo>
                  <a:pt x="9791701" y="2286000"/>
                  <a:pt x="9797716" y="4572000"/>
                  <a:pt x="9803732" y="6858000"/>
                </a:cubicBezTo>
                <a:lnTo>
                  <a:pt x="197295" y="6865374"/>
                </a:lnTo>
                <a:close/>
              </a:path>
            </a:pathLst>
          </a:cu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6E0B0-89DB-42DE-9D50-C072DC4DCA4F}"/>
              </a:ext>
            </a:extLst>
          </p:cNvPr>
          <p:cNvGrpSpPr/>
          <p:nvPr/>
        </p:nvGrpSpPr>
        <p:grpSpPr>
          <a:xfrm>
            <a:off x="1" y="-442088"/>
            <a:ext cx="3898232" cy="7312120"/>
            <a:chOff x="1" y="-442088"/>
            <a:chExt cx="3898232" cy="731212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8DAD46A-C267-4F1E-9B70-7548D58BC129}"/>
                </a:ext>
              </a:extLst>
            </p:cNvPr>
            <p:cNvGrpSpPr/>
            <p:nvPr/>
          </p:nvGrpSpPr>
          <p:grpSpPr>
            <a:xfrm>
              <a:off x="1" y="-12032"/>
              <a:ext cx="3898232" cy="6882064"/>
              <a:chOff x="1" y="-12032"/>
              <a:chExt cx="3898232" cy="6882064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0A292985-5E5C-4C2B-95EA-E7AFEDDBDBAF}"/>
                  </a:ext>
                </a:extLst>
              </p:cNvPr>
              <p:cNvSpPr/>
              <p:nvPr/>
            </p:nvSpPr>
            <p:spPr>
              <a:xfrm>
                <a:off x="1" y="-12032"/>
                <a:ext cx="3898232" cy="6877142"/>
              </a:xfrm>
              <a:custGeom>
                <a:avLst/>
                <a:gdLst>
                  <a:gd name="connsiteX0" fmla="*/ 0 w 8385464"/>
                  <a:gd name="connsiteY0" fmla="*/ 0 h 6858000"/>
                  <a:gd name="connsiteX1" fmla="*/ 8385464 w 8385464"/>
                  <a:gd name="connsiteY1" fmla="*/ 0 h 6858000"/>
                  <a:gd name="connsiteX2" fmla="*/ 8385464 w 8385464"/>
                  <a:gd name="connsiteY2" fmla="*/ 6858000 h 6858000"/>
                  <a:gd name="connsiteX3" fmla="*/ 0 w 8385464"/>
                  <a:gd name="connsiteY3" fmla="*/ 6858000 h 6858000"/>
                  <a:gd name="connsiteX4" fmla="*/ 0 w 8385464"/>
                  <a:gd name="connsiteY4" fmla="*/ 0 h 6858000"/>
                  <a:gd name="connsiteX0" fmla="*/ 0 w 8395855"/>
                  <a:gd name="connsiteY0" fmla="*/ 0 h 6858000"/>
                  <a:gd name="connsiteX1" fmla="*/ 8385464 w 8395855"/>
                  <a:gd name="connsiteY1" fmla="*/ 0 h 6858000"/>
                  <a:gd name="connsiteX2" fmla="*/ 8395855 w 8395855"/>
                  <a:gd name="connsiteY2" fmla="*/ 3408218 h 6858000"/>
                  <a:gd name="connsiteX3" fmla="*/ 8385464 w 8395855"/>
                  <a:gd name="connsiteY3" fmla="*/ 6858000 h 6858000"/>
                  <a:gd name="connsiteX4" fmla="*/ 0 w 8395855"/>
                  <a:gd name="connsiteY4" fmla="*/ 6858000 h 6858000"/>
                  <a:gd name="connsiteX5" fmla="*/ 0 w 8395855"/>
                  <a:gd name="connsiteY5" fmla="*/ 0 h 6858000"/>
                  <a:gd name="connsiteX0" fmla="*/ 0 w 8385468"/>
                  <a:gd name="connsiteY0" fmla="*/ 0 h 6858000"/>
                  <a:gd name="connsiteX1" fmla="*/ 8385464 w 8385468"/>
                  <a:gd name="connsiteY1" fmla="*/ 0 h 6858000"/>
                  <a:gd name="connsiteX2" fmla="*/ 6286501 w 8385468"/>
                  <a:gd name="connsiteY2" fmla="*/ 3512127 h 6858000"/>
                  <a:gd name="connsiteX3" fmla="*/ 8385464 w 8385468"/>
                  <a:gd name="connsiteY3" fmla="*/ 6858000 h 6858000"/>
                  <a:gd name="connsiteX4" fmla="*/ 0 w 8385468"/>
                  <a:gd name="connsiteY4" fmla="*/ 6858000 h 6858000"/>
                  <a:gd name="connsiteX5" fmla="*/ 0 w 8385468"/>
                  <a:gd name="connsiteY5" fmla="*/ 0 h 6858000"/>
                  <a:gd name="connsiteX0" fmla="*/ 0 w 8385470"/>
                  <a:gd name="connsiteY0" fmla="*/ 0 h 6858000"/>
                  <a:gd name="connsiteX1" fmla="*/ 8385464 w 8385470"/>
                  <a:gd name="connsiteY1" fmla="*/ 0 h 6858000"/>
                  <a:gd name="connsiteX2" fmla="*/ 6993083 w 8385470"/>
                  <a:gd name="connsiteY2" fmla="*/ 3740727 h 6858000"/>
                  <a:gd name="connsiteX3" fmla="*/ 8385464 w 8385470"/>
                  <a:gd name="connsiteY3" fmla="*/ 6858000 h 6858000"/>
                  <a:gd name="connsiteX4" fmla="*/ 0 w 8385470"/>
                  <a:gd name="connsiteY4" fmla="*/ 6858000 h 6858000"/>
                  <a:gd name="connsiteX5" fmla="*/ 0 w 8385470"/>
                  <a:gd name="connsiteY5" fmla="*/ 0 h 6858000"/>
                  <a:gd name="connsiteX0" fmla="*/ 0 w 8385474"/>
                  <a:gd name="connsiteY0" fmla="*/ 0 h 6858000"/>
                  <a:gd name="connsiteX1" fmla="*/ 8385464 w 8385474"/>
                  <a:gd name="connsiteY1" fmla="*/ 0 h 6858000"/>
                  <a:gd name="connsiteX2" fmla="*/ 6993083 w 8385474"/>
                  <a:gd name="connsiteY2" fmla="*/ 3740727 h 6858000"/>
                  <a:gd name="connsiteX3" fmla="*/ 8385464 w 8385474"/>
                  <a:gd name="connsiteY3" fmla="*/ 6858000 h 6858000"/>
                  <a:gd name="connsiteX4" fmla="*/ 0 w 8385474"/>
                  <a:gd name="connsiteY4" fmla="*/ 6858000 h 6858000"/>
                  <a:gd name="connsiteX5" fmla="*/ 0 w 8385474"/>
                  <a:gd name="connsiteY5" fmla="*/ 0 h 6858000"/>
                  <a:gd name="connsiteX0" fmla="*/ 0 w 8385470"/>
                  <a:gd name="connsiteY0" fmla="*/ 0 h 6858000"/>
                  <a:gd name="connsiteX1" fmla="*/ 8385464 w 8385470"/>
                  <a:gd name="connsiteY1" fmla="*/ 0 h 6858000"/>
                  <a:gd name="connsiteX2" fmla="*/ 6993083 w 8385470"/>
                  <a:gd name="connsiteY2" fmla="*/ 3740727 h 6858000"/>
                  <a:gd name="connsiteX3" fmla="*/ 8385464 w 8385470"/>
                  <a:gd name="connsiteY3" fmla="*/ 6858000 h 6858000"/>
                  <a:gd name="connsiteX4" fmla="*/ 0 w 8385470"/>
                  <a:gd name="connsiteY4" fmla="*/ 6858000 h 6858000"/>
                  <a:gd name="connsiteX5" fmla="*/ 0 w 8385470"/>
                  <a:gd name="connsiteY5" fmla="*/ 0 h 6858000"/>
                  <a:gd name="connsiteX0" fmla="*/ 0 w 8385464"/>
                  <a:gd name="connsiteY0" fmla="*/ 0 h 6858000"/>
                  <a:gd name="connsiteX1" fmla="*/ 8385464 w 8385464"/>
                  <a:gd name="connsiteY1" fmla="*/ 0 h 6858000"/>
                  <a:gd name="connsiteX2" fmla="*/ 6993083 w 8385464"/>
                  <a:gd name="connsiteY2" fmla="*/ 3740727 h 6858000"/>
                  <a:gd name="connsiteX3" fmla="*/ 8385464 w 8385464"/>
                  <a:gd name="connsiteY3" fmla="*/ 6858000 h 6858000"/>
                  <a:gd name="connsiteX4" fmla="*/ 0 w 8385464"/>
                  <a:gd name="connsiteY4" fmla="*/ 6858000 h 6858000"/>
                  <a:gd name="connsiteX5" fmla="*/ 0 w 8385464"/>
                  <a:gd name="connsiteY5" fmla="*/ 0 h 6858000"/>
                  <a:gd name="connsiteX0" fmla="*/ 0 w 8385464"/>
                  <a:gd name="connsiteY0" fmla="*/ 0 h 6858000"/>
                  <a:gd name="connsiteX1" fmla="*/ 8385464 w 8385464"/>
                  <a:gd name="connsiteY1" fmla="*/ 0 h 6858000"/>
                  <a:gd name="connsiteX2" fmla="*/ 6993083 w 8385464"/>
                  <a:gd name="connsiteY2" fmla="*/ 3740727 h 6858000"/>
                  <a:gd name="connsiteX3" fmla="*/ 8385464 w 8385464"/>
                  <a:gd name="connsiteY3" fmla="*/ 6858000 h 6858000"/>
                  <a:gd name="connsiteX4" fmla="*/ 0 w 8385464"/>
                  <a:gd name="connsiteY4" fmla="*/ 6858000 h 6858000"/>
                  <a:gd name="connsiteX5" fmla="*/ 0 w 8385464"/>
                  <a:gd name="connsiteY5" fmla="*/ 0 h 6858000"/>
                  <a:gd name="connsiteX0" fmla="*/ 0 w 8385464"/>
                  <a:gd name="connsiteY0" fmla="*/ 0 h 6858000"/>
                  <a:gd name="connsiteX1" fmla="*/ 8385464 w 8385464"/>
                  <a:gd name="connsiteY1" fmla="*/ 0 h 6858000"/>
                  <a:gd name="connsiteX2" fmla="*/ 6993083 w 8385464"/>
                  <a:gd name="connsiteY2" fmla="*/ 3740727 h 6858000"/>
                  <a:gd name="connsiteX3" fmla="*/ 8385464 w 8385464"/>
                  <a:gd name="connsiteY3" fmla="*/ 6858000 h 6858000"/>
                  <a:gd name="connsiteX4" fmla="*/ 0 w 8385464"/>
                  <a:gd name="connsiteY4" fmla="*/ 6858000 h 6858000"/>
                  <a:gd name="connsiteX5" fmla="*/ 0 w 8385464"/>
                  <a:gd name="connsiteY5" fmla="*/ 0 h 6858000"/>
                  <a:gd name="connsiteX0" fmla="*/ 0 w 8385464"/>
                  <a:gd name="connsiteY0" fmla="*/ 0 h 6858000"/>
                  <a:gd name="connsiteX1" fmla="*/ 8385464 w 8385464"/>
                  <a:gd name="connsiteY1" fmla="*/ 0 h 6858000"/>
                  <a:gd name="connsiteX2" fmla="*/ 6286501 w 8385464"/>
                  <a:gd name="connsiteY2" fmla="*/ 4634345 h 6858000"/>
                  <a:gd name="connsiteX3" fmla="*/ 8385464 w 8385464"/>
                  <a:gd name="connsiteY3" fmla="*/ 6858000 h 6858000"/>
                  <a:gd name="connsiteX4" fmla="*/ 0 w 8385464"/>
                  <a:gd name="connsiteY4" fmla="*/ 6858000 h 6858000"/>
                  <a:gd name="connsiteX5" fmla="*/ 0 w 8385464"/>
                  <a:gd name="connsiteY5" fmla="*/ 0 h 6858000"/>
                  <a:gd name="connsiteX0" fmla="*/ 0 w 8385464"/>
                  <a:gd name="connsiteY0" fmla="*/ 0 h 6889173"/>
                  <a:gd name="connsiteX1" fmla="*/ 8385464 w 8385464"/>
                  <a:gd name="connsiteY1" fmla="*/ 0 h 6889173"/>
                  <a:gd name="connsiteX2" fmla="*/ 6286501 w 8385464"/>
                  <a:gd name="connsiteY2" fmla="*/ 4634345 h 6889173"/>
                  <a:gd name="connsiteX3" fmla="*/ 6878783 w 8385464"/>
                  <a:gd name="connsiteY3" fmla="*/ 6889173 h 6889173"/>
                  <a:gd name="connsiteX4" fmla="*/ 0 w 8385464"/>
                  <a:gd name="connsiteY4" fmla="*/ 6858000 h 6889173"/>
                  <a:gd name="connsiteX5" fmla="*/ 0 w 8385464"/>
                  <a:gd name="connsiteY5" fmla="*/ 0 h 6889173"/>
                  <a:gd name="connsiteX0" fmla="*/ 0 w 8385464"/>
                  <a:gd name="connsiteY0" fmla="*/ 0 h 6889173"/>
                  <a:gd name="connsiteX1" fmla="*/ 8385464 w 8385464"/>
                  <a:gd name="connsiteY1" fmla="*/ 0 h 6889173"/>
                  <a:gd name="connsiteX2" fmla="*/ 6255328 w 8385464"/>
                  <a:gd name="connsiteY2" fmla="*/ 5029200 h 6889173"/>
                  <a:gd name="connsiteX3" fmla="*/ 6878783 w 8385464"/>
                  <a:gd name="connsiteY3" fmla="*/ 6889173 h 6889173"/>
                  <a:gd name="connsiteX4" fmla="*/ 0 w 8385464"/>
                  <a:gd name="connsiteY4" fmla="*/ 6858000 h 6889173"/>
                  <a:gd name="connsiteX5" fmla="*/ 0 w 8385464"/>
                  <a:gd name="connsiteY5" fmla="*/ 0 h 6889173"/>
                  <a:gd name="connsiteX0" fmla="*/ 0 w 8385464"/>
                  <a:gd name="connsiteY0" fmla="*/ 0 h 6889173"/>
                  <a:gd name="connsiteX1" fmla="*/ 8385464 w 8385464"/>
                  <a:gd name="connsiteY1" fmla="*/ 0 h 6889173"/>
                  <a:gd name="connsiteX2" fmla="*/ 6255328 w 8385464"/>
                  <a:gd name="connsiteY2" fmla="*/ 5029200 h 6889173"/>
                  <a:gd name="connsiteX3" fmla="*/ 6878783 w 8385464"/>
                  <a:gd name="connsiteY3" fmla="*/ 6889173 h 6889173"/>
                  <a:gd name="connsiteX4" fmla="*/ 0 w 8385464"/>
                  <a:gd name="connsiteY4" fmla="*/ 6858000 h 6889173"/>
                  <a:gd name="connsiteX5" fmla="*/ 0 w 8385464"/>
                  <a:gd name="connsiteY5" fmla="*/ 0 h 6889173"/>
                  <a:gd name="connsiteX0" fmla="*/ 0 w 8385464"/>
                  <a:gd name="connsiteY0" fmla="*/ 0 h 6889173"/>
                  <a:gd name="connsiteX1" fmla="*/ 8385464 w 8385464"/>
                  <a:gd name="connsiteY1" fmla="*/ 0 h 6889173"/>
                  <a:gd name="connsiteX2" fmla="*/ 6255328 w 8385464"/>
                  <a:gd name="connsiteY2" fmla="*/ 5029200 h 6889173"/>
                  <a:gd name="connsiteX3" fmla="*/ 6878783 w 8385464"/>
                  <a:gd name="connsiteY3" fmla="*/ 6889173 h 6889173"/>
                  <a:gd name="connsiteX4" fmla="*/ 0 w 8385464"/>
                  <a:gd name="connsiteY4" fmla="*/ 6858000 h 6889173"/>
                  <a:gd name="connsiteX5" fmla="*/ 0 w 8385464"/>
                  <a:gd name="connsiteY5" fmla="*/ 0 h 6889173"/>
                  <a:gd name="connsiteX0" fmla="*/ 0 w 8385464"/>
                  <a:gd name="connsiteY0" fmla="*/ 0 h 6889173"/>
                  <a:gd name="connsiteX1" fmla="*/ 8385464 w 8385464"/>
                  <a:gd name="connsiteY1" fmla="*/ 0 h 6889173"/>
                  <a:gd name="connsiteX2" fmla="*/ 6255328 w 8385464"/>
                  <a:gd name="connsiteY2" fmla="*/ 5029200 h 6889173"/>
                  <a:gd name="connsiteX3" fmla="*/ 6878783 w 8385464"/>
                  <a:gd name="connsiteY3" fmla="*/ 6889173 h 6889173"/>
                  <a:gd name="connsiteX4" fmla="*/ 0 w 8385464"/>
                  <a:gd name="connsiteY4" fmla="*/ 6858000 h 6889173"/>
                  <a:gd name="connsiteX5" fmla="*/ 0 w 8385464"/>
                  <a:gd name="connsiteY5" fmla="*/ 0 h 6889173"/>
                  <a:gd name="connsiteX0" fmla="*/ 0 w 11367745"/>
                  <a:gd name="connsiteY0" fmla="*/ 12032 h 6901205"/>
                  <a:gd name="connsiteX1" fmla="*/ 11367745 w 11367745"/>
                  <a:gd name="connsiteY1" fmla="*/ 0 h 6901205"/>
                  <a:gd name="connsiteX2" fmla="*/ 6255328 w 11367745"/>
                  <a:gd name="connsiteY2" fmla="*/ 5041232 h 6901205"/>
                  <a:gd name="connsiteX3" fmla="*/ 6878783 w 11367745"/>
                  <a:gd name="connsiteY3" fmla="*/ 6901205 h 6901205"/>
                  <a:gd name="connsiteX4" fmla="*/ 0 w 11367745"/>
                  <a:gd name="connsiteY4" fmla="*/ 6870032 h 6901205"/>
                  <a:gd name="connsiteX5" fmla="*/ 0 w 11367745"/>
                  <a:gd name="connsiteY5" fmla="*/ 12032 h 6901205"/>
                  <a:gd name="connsiteX0" fmla="*/ 0 w 11367745"/>
                  <a:gd name="connsiteY0" fmla="*/ 12032 h 6901205"/>
                  <a:gd name="connsiteX1" fmla="*/ 11367745 w 11367745"/>
                  <a:gd name="connsiteY1" fmla="*/ 0 h 6901205"/>
                  <a:gd name="connsiteX2" fmla="*/ 6255328 w 11367745"/>
                  <a:gd name="connsiteY2" fmla="*/ 5041232 h 6901205"/>
                  <a:gd name="connsiteX3" fmla="*/ 6878783 w 11367745"/>
                  <a:gd name="connsiteY3" fmla="*/ 6901205 h 6901205"/>
                  <a:gd name="connsiteX4" fmla="*/ 0 w 11367745"/>
                  <a:gd name="connsiteY4" fmla="*/ 6870032 h 6901205"/>
                  <a:gd name="connsiteX5" fmla="*/ 0 w 11367745"/>
                  <a:gd name="connsiteY5" fmla="*/ 12032 h 6901205"/>
                  <a:gd name="connsiteX0" fmla="*/ 0 w 11367745"/>
                  <a:gd name="connsiteY0" fmla="*/ 12032 h 6901205"/>
                  <a:gd name="connsiteX1" fmla="*/ 11367745 w 11367745"/>
                  <a:gd name="connsiteY1" fmla="*/ 0 h 6901205"/>
                  <a:gd name="connsiteX2" fmla="*/ 6255328 w 11367745"/>
                  <a:gd name="connsiteY2" fmla="*/ 5041232 h 6901205"/>
                  <a:gd name="connsiteX3" fmla="*/ 6878783 w 11367745"/>
                  <a:gd name="connsiteY3" fmla="*/ 6901205 h 6901205"/>
                  <a:gd name="connsiteX4" fmla="*/ 0 w 11367745"/>
                  <a:gd name="connsiteY4" fmla="*/ 6870032 h 6901205"/>
                  <a:gd name="connsiteX5" fmla="*/ 0 w 11367745"/>
                  <a:gd name="connsiteY5" fmla="*/ 12032 h 6901205"/>
                  <a:gd name="connsiteX0" fmla="*/ 0 w 11367745"/>
                  <a:gd name="connsiteY0" fmla="*/ 12032 h 6901205"/>
                  <a:gd name="connsiteX1" fmla="*/ 11367745 w 11367745"/>
                  <a:gd name="connsiteY1" fmla="*/ 0 h 6901205"/>
                  <a:gd name="connsiteX2" fmla="*/ 6255328 w 11367745"/>
                  <a:gd name="connsiteY2" fmla="*/ 5041232 h 6901205"/>
                  <a:gd name="connsiteX3" fmla="*/ 6878783 w 11367745"/>
                  <a:gd name="connsiteY3" fmla="*/ 6901205 h 6901205"/>
                  <a:gd name="connsiteX4" fmla="*/ 0 w 11367745"/>
                  <a:gd name="connsiteY4" fmla="*/ 6870032 h 6901205"/>
                  <a:gd name="connsiteX5" fmla="*/ 0 w 11367745"/>
                  <a:gd name="connsiteY5" fmla="*/ 12032 h 6901205"/>
                  <a:gd name="connsiteX0" fmla="*/ 0 w 11367745"/>
                  <a:gd name="connsiteY0" fmla="*/ 12032 h 6901205"/>
                  <a:gd name="connsiteX1" fmla="*/ 11367745 w 11367745"/>
                  <a:gd name="connsiteY1" fmla="*/ 0 h 6901205"/>
                  <a:gd name="connsiteX2" fmla="*/ 6255328 w 11367745"/>
                  <a:gd name="connsiteY2" fmla="*/ 5041232 h 6901205"/>
                  <a:gd name="connsiteX3" fmla="*/ 6843698 w 11367745"/>
                  <a:gd name="connsiteY3" fmla="*/ 6901205 h 6901205"/>
                  <a:gd name="connsiteX4" fmla="*/ 0 w 11367745"/>
                  <a:gd name="connsiteY4" fmla="*/ 6870032 h 6901205"/>
                  <a:gd name="connsiteX5" fmla="*/ 0 w 11367745"/>
                  <a:gd name="connsiteY5" fmla="*/ 12032 h 6901205"/>
                  <a:gd name="connsiteX0" fmla="*/ 0 w 11367745"/>
                  <a:gd name="connsiteY0" fmla="*/ 12032 h 6877142"/>
                  <a:gd name="connsiteX1" fmla="*/ 11367745 w 11367745"/>
                  <a:gd name="connsiteY1" fmla="*/ 0 h 6877142"/>
                  <a:gd name="connsiteX2" fmla="*/ 6255328 w 11367745"/>
                  <a:gd name="connsiteY2" fmla="*/ 5041232 h 6877142"/>
                  <a:gd name="connsiteX3" fmla="*/ 6808614 w 11367745"/>
                  <a:gd name="connsiteY3" fmla="*/ 6877142 h 6877142"/>
                  <a:gd name="connsiteX4" fmla="*/ 0 w 11367745"/>
                  <a:gd name="connsiteY4" fmla="*/ 6870032 h 6877142"/>
                  <a:gd name="connsiteX5" fmla="*/ 0 w 11367745"/>
                  <a:gd name="connsiteY5" fmla="*/ 12032 h 6877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67745" h="6877142">
                    <a:moveTo>
                      <a:pt x="0" y="12032"/>
                    </a:moveTo>
                    <a:lnTo>
                      <a:pt x="11367745" y="0"/>
                    </a:lnTo>
                    <a:cubicBezTo>
                      <a:pt x="9493718" y="1572491"/>
                      <a:pt x="6951519" y="3543847"/>
                      <a:pt x="6255328" y="5041232"/>
                    </a:cubicBezTo>
                    <a:cubicBezTo>
                      <a:pt x="6698673" y="6357413"/>
                      <a:pt x="6282143" y="5425879"/>
                      <a:pt x="6808614" y="6877142"/>
                    </a:cubicBezTo>
                    <a:lnTo>
                      <a:pt x="0" y="6870032"/>
                    </a:lnTo>
                    <a:lnTo>
                      <a:pt x="0" y="12032"/>
                    </a:ln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ight Triangle 3">
                <a:extLst>
                  <a:ext uri="{FF2B5EF4-FFF2-40B4-BE49-F238E27FC236}">
                    <a16:creationId xmlns:a16="http://schemas.microsoft.com/office/drawing/2014/main" id="{2DB7A5CE-51EF-49C1-B94D-157D5342D4EF}"/>
                  </a:ext>
                </a:extLst>
              </p:cNvPr>
              <p:cNvSpPr/>
              <p:nvPr/>
            </p:nvSpPr>
            <p:spPr>
              <a:xfrm flipH="1">
                <a:off x="819916" y="4242391"/>
                <a:ext cx="1505899" cy="2626242"/>
              </a:xfrm>
              <a:custGeom>
                <a:avLst/>
                <a:gdLst>
                  <a:gd name="connsiteX0" fmla="*/ 0 w 1155025"/>
                  <a:gd name="connsiteY0" fmla="*/ 2849526 h 2849526"/>
                  <a:gd name="connsiteX1" fmla="*/ 0 w 1155025"/>
                  <a:gd name="connsiteY1" fmla="*/ 0 h 2849526"/>
                  <a:gd name="connsiteX2" fmla="*/ 1155025 w 1155025"/>
                  <a:gd name="connsiteY2" fmla="*/ 2849526 h 2849526"/>
                  <a:gd name="connsiteX3" fmla="*/ 0 w 1155025"/>
                  <a:gd name="connsiteY3" fmla="*/ 2849526 h 2849526"/>
                  <a:gd name="connsiteX0" fmla="*/ 606055 w 1761080"/>
                  <a:gd name="connsiteY0" fmla="*/ 2870791 h 2870791"/>
                  <a:gd name="connsiteX1" fmla="*/ 0 w 1761080"/>
                  <a:gd name="connsiteY1" fmla="*/ 0 h 2870791"/>
                  <a:gd name="connsiteX2" fmla="*/ 1761080 w 1761080"/>
                  <a:gd name="connsiteY2" fmla="*/ 2870791 h 2870791"/>
                  <a:gd name="connsiteX3" fmla="*/ 606055 w 1761080"/>
                  <a:gd name="connsiteY3" fmla="*/ 2870791 h 2870791"/>
                  <a:gd name="connsiteX0" fmla="*/ 350874 w 1505899"/>
                  <a:gd name="connsiteY0" fmla="*/ 2626242 h 2626242"/>
                  <a:gd name="connsiteX1" fmla="*/ 0 w 1505899"/>
                  <a:gd name="connsiteY1" fmla="*/ 0 h 2626242"/>
                  <a:gd name="connsiteX2" fmla="*/ 1505899 w 1505899"/>
                  <a:gd name="connsiteY2" fmla="*/ 2626242 h 2626242"/>
                  <a:gd name="connsiteX3" fmla="*/ 350874 w 1505899"/>
                  <a:gd name="connsiteY3" fmla="*/ 2626242 h 262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05899" h="2626242">
                    <a:moveTo>
                      <a:pt x="350874" y="2626242"/>
                    </a:moveTo>
                    <a:lnTo>
                      <a:pt x="0" y="0"/>
                    </a:lnTo>
                    <a:lnTo>
                      <a:pt x="1505899" y="2626242"/>
                    </a:lnTo>
                    <a:lnTo>
                      <a:pt x="350874" y="2626242"/>
                    </a:lnTo>
                    <a:close/>
                  </a:path>
                </a:pathLst>
              </a:custGeom>
              <a:gradFill>
                <a:gsLst>
                  <a:gs pos="2000">
                    <a:srgbClr val="62B53F"/>
                  </a:gs>
                  <a:gs pos="52000">
                    <a:srgbClr val="529533"/>
                  </a:gs>
                </a:gsLst>
                <a:lin ang="14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ight Triangle 3">
                <a:extLst>
                  <a:ext uri="{FF2B5EF4-FFF2-40B4-BE49-F238E27FC236}">
                    <a16:creationId xmlns:a16="http://schemas.microsoft.com/office/drawing/2014/main" id="{BA4F80DB-7291-4740-A430-98D3FB012211}"/>
                  </a:ext>
                </a:extLst>
              </p:cNvPr>
              <p:cNvSpPr/>
              <p:nvPr/>
            </p:nvSpPr>
            <p:spPr>
              <a:xfrm>
                <a:off x="1636887" y="3818487"/>
                <a:ext cx="963639" cy="3051545"/>
              </a:xfrm>
              <a:custGeom>
                <a:avLst/>
                <a:gdLst>
                  <a:gd name="connsiteX0" fmla="*/ 0 w 1155025"/>
                  <a:gd name="connsiteY0" fmla="*/ 2849526 h 2849526"/>
                  <a:gd name="connsiteX1" fmla="*/ 0 w 1155025"/>
                  <a:gd name="connsiteY1" fmla="*/ 0 h 2849526"/>
                  <a:gd name="connsiteX2" fmla="*/ 1155025 w 1155025"/>
                  <a:gd name="connsiteY2" fmla="*/ 2849526 h 2849526"/>
                  <a:gd name="connsiteX3" fmla="*/ 0 w 1155025"/>
                  <a:gd name="connsiteY3" fmla="*/ 2849526 h 2849526"/>
                  <a:gd name="connsiteX0" fmla="*/ 606055 w 1761080"/>
                  <a:gd name="connsiteY0" fmla="*/ 2870791 h 2870791"/>
                  <a:gd name="connsiteX1" fmla="*/ 0 w 1761080"/>
                  <a:gd name="connsiteY1" fmla="*/ 0 h 2870791"/>
                  <a:gd name="connsiteX2" fmla="*/ 1761080 w 1761080"/>
                  <a:gd name="connsiteY2" fmla="*/ 2870791 h 2870791"/>
                  <a:gd name="connsiteX3" fmla="*/ 606055 w 1761080"/>
                  <a:gd name="connsiteY3" fmla="*/ 2870791 h 2870791"/>
                  <a:gd name="connsiteX0" fmla="*/ 350874 w 1505899"/>
                  <a:gd name="connsiteY0" fmla="*/ 2626242 h 2626242"/>
                  <a:gd name="connsiteX1" fmla="*/ 0 w 1505899"/>
                  <a:gd name="connsiteY1" fmla="*/ 0 h 2626242"/>
                  <a:gd name="connsiteX2" fmla="*/ 1505899 w 1505899"/>
                  <a:gd name="connsiteY2" fmla="*/ 2626242 h 2626242"/>
                  <a:gd name="connsiteX3" fmla="*/ 350874 w 1505899"/>
                  <a:gd name="connsiteY3" fmla="*/ 2626242 h 2626242"/>
                  <a:gd name="connsiteX0" fmla="*/ 0 w 1155025"/>
                  <a:gd name="connsiteY0" fmla="*/ 3051545 h 3051545"/>
                  <a:gd name="connsiteX1" fmla="*/ 733647 w 1155025"/>
                  <a:gd name="connsiteY1" fmla="*/ 0 h 3051545"/>
                  <a:gd name="connsiteX2" fmla="*/ 1155025 w 1155025"/>
                  <a:gd name="connsiteY2" fmla="*/ 3051545 h 3051545"/>
                  <a:gd name="connsiteX3" fmla="*/ 0 w 1155025"/>
                  <a:gd name="connsiteY3" fmla="*/ 3051545 h 3051545"/>
                  <a:gd name="connsiteX0" fmla="*/ 0 w 963639"/>
                  <a:gd name="connsiteY0" fmla="*/ 3051545 h 3051545"/>
                  <a:gd name="connsiteX1" fmla="*/ 733647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  <a:gd name="connsiteX0" fmla="*/ 0 w 963639"/>
                  <a:gd name="connsiteY0" fmla="*/ 3051545 h 3051545"/>
                  <a:gd name="connsiteX1" fmla="*/ 754912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3639" h="3051545">
                    <a:moveTo>
                      <a:pt x="0" y="3051545"/>
                    </a:moveTo>
                    <a:lnTo>
                      <a:pt x="754912" y="0"/>
                    </a:lnTo>
                    <a:lnTo>
                      <a:pt x="963639" y="3051545"/>
                    </a:lnTo>
                    <a:lnTo>
                      <a:pt x="0" y="3051545"/>
                    </a:lnTo>
                    <a:close/>
                  </a:path>
                </a:pathLst>
              </a:custGeom>
              <a:gradFill>
                <a:gsLst>
                  <a:gs pos="27000">
                    <a:srgbClr val="5EAC3E"/>
                  </a:gs>
                  <a:gs pos="64000">
                    <a:srgbClr val="67BD42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7950B3B0-8A92-4C5E-B968-43BD35D262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3133" y="946483"/>
                <a:ext cx="2111973" cy="820275"/>
              </a:xfrm>
              <a:prstGeom prst="rect">
                <a:avLst/>
              </a:prstGeom>
            </p:spPr>
          </p:pic>
        </p:grpSp>
        <p:sp>
          <p:nvSpPr>
            <p:cNvPr id="17" name="Right Triangle 3">
              <a:extLst>
                <a:ext uri="{FF2B5EF4-FFF2-40B4-BE49-F238E27FC236}">
                  <a16:creationId xmlns:a16="http://schemas.microsoft.com/office/drawing/2014/main" id="{E2F14F70-9C54-43E1-82EA-D6E12FE88A86}"/>
                </a:ext>
              </a:extLst>
            </p:cNvPr>
            <p:cNvSpPr/>
            <p:nvPr/>
          </p:nvSpPr>
          <p:spPr>
            <a:xfrm rot="12173926">
              <a:off x="2705968" y="-442088"/>
              <a:ext cx="1014731" cy="5974885"/>
            </a:xfrm>
            <a:custGeom>
              <a:avLst/>
              <a:gdLst>
                <a:gd name="connsiteX0" fmla="*/ 0 w 1155025"/>
                <a:gd name="connsiteY0" fmla="*/ 2849526 h 2849526"/>
                <a:gd name="connsiteX1" fmla="*/ 0 w 1155025"/>
                <a:gd name="connsiteY1" fmla="*/ 0 h 2849526"/>
                <a:gd name="connsiteX2" fmla="*/ 1155025 w 1155025"/>
                <a:gd name="connsiteY2" fmla="*/ 2849526 h 2849526"/>
                <a:gd name="connsiteX3" fmla="*/ 0 w 1155025"/>
                <a:gd name="connsiteY3" fmla="*/ 2849526 h 2849526"/>
                <a:gd name="connsiteX0" fmla="*/ 606055 w 1761080"/>
                <a:gd name="connsiteY0" fmla="*/ 2870791 h 2870791"/>
                <a:gd name="connsiteX1" fmla="*/ 0 w 1761080"/>
                <a:gd name="connsiteY1" fmla="*/ 0 h 2870791"/>
                <a:gd name="connsiteX2" fmla="*/ 1761080 w 1761080"/>
                <a:gd name="connsiteY2" fmla="*/ 2870791 h 2870791"/>
                <a:gd name="connsiteX3" fmla="*/ 606055 w 1761080"/>
                <a:gd name="connsiteY3" fmla="*/ 2870791 h 2870791"/>
                <a:gd name="connsiteX0" fmla="*/ 350874 w 1505899"/>
                <a:gd name="connsiteY0" fmla="*/ 2626242 h 2626242"/>
                <a:gd name="connsiteX1" fmla="*/ 0 w 1505899"/>
                <a:gd name="connsiteY1" fmla="*/ 0 h 2626242"/>
                <a:gd name="connsiteX2" fmla="*/ 1505899 w 1505899"/>
                <a:gd name="connsiteY2" fmla="*/ 2626242 h 2626242"/>
                <a:gd name="connsiteX3" fmla="*/ 350874 w 1505899"/>
                <a:gd name="connsiteY3" fmla="*/ 2626242 h 2626242"/>
                <a:gd name="connsiteX0" fmla="*/ 0 w 1155025"/>
                <a:gd name="connsiteY0" fmla="*/ 3051545 h 3051545"/>
                <a:gd name="connsiteX1" fmla="*/ 733647 w 1155025"/>
                <a:gd name="connsiteY1" fmla="*/ 0 h 3051545"/>
                <a:gd name="connsiteX2" fmla="*/ 1155025 w 1155025"/>
                <a:gd name="connsiteY2" fmla="*/ 3051545 h 3051545"/>
                <a:gd name="connsiteX3" fmla="*/ 0 w 1155025"/>
                <a:gd name="connsiteY3" fmla="*/ 3051545 h 3051545"/>
                <a:gd name="connsiteX0" fmla="*/ 0 w 963639"/>
                <a:gd name="connsiteY0" fmla="*/ 3051545 h 3051545"/>
                <a:gd name="connsiteX1" fmla="*/ 733647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  <a:gd name="connsiteX0" fmla="*/ 0 w 963639"/>
                <a:gd name="connsiteY0" fmla="*/ 3051545 h 3051545"/>
                <a:gd name="connsiteX1" fmla="*/ 754912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  <a:gd name="connsiteX0" fmla="*/ 0 w 1014731"/>
                <a:gd name="connsiteY0" fmla="*/ 3477101 h 3477101"/>
                <a:gd name="connsiteX1" fmla="*/ 806004 w 1014731"/>
                <a:gd name="connsiteY1" fmla="*/ 0 h 3477101"/>
                <a:gd name="connsiteX2" fmla="*/ 1014731 w 1014731"/>
                <a:gd name="connsiteY2" fmla="*/ 3051545 h 3477101"/>
                <a:gd name="connsiteX3" fmla="*/ 0 w 1014731"/>
                <a:gd name="connsiteY3" fmla="*/ 3477101 h 3477101"/>
                <a:gd name="connsiteX0" fmla="*/ 0 w 1014731"/>
                <a:gd name="connsiteY0" fmla="*/ 5974885 h 5974885"/>
                <a:gd name="connsiteX1" fmla="*/ 789755 w 1014731"/>
                <a:gd name="connsiteY1" fmla="*/ 0 h 5974885"/>
                <a:gd name="connsiteX2" fmla="*/ 1014731 w 1014731"/>
                <a:gd name="connsiteY2" fmla="*/ 5549329 h 5974885"/>
                <a:gd name="connsiteX3" fmla="*/ 0 w 1014731"/>
                <a:gd name="connsiteY3" fmla="*/ 5974885 h 5974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4731" h="5974885">
                  <a:moveTo>
                    <a:pt x="0" y="5974885"/>
                  </a:moveTo>
                  <a:lnTo>
                    <a:pt x="789755" y="0"/>
                  </a:lnTo>
                  <a:lnTo>
                    <a:pt x="1014731" y="5549329"/>
                  </a:lnTo>
                  <a:lnTo>
                    <a:pt x="0" y="5974885"/>
                  </a:lnTo>
                  <a:close/>
                </a:path>
              </a:pathLst>
            </a:custGeom>
            <a:gradFill>
              <a:gsLst>
                <a:gs pos="34000">
                  <a:schemeClr val="bg2"/>
                </a:gs>
                <a:gs pos="100000">
                  <a:srgbClr val="5BA23C"/>
                </a:gs>
              </a:gsLst>
              <a:lin ang="21594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 Placeholder 4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5710902" y="360708"/>
            <a:ext cx="3197491" cy="9808237"/>
          </a:xfrm>
          <a:custGeom>
            <a:avLst/>
            <a:gdLst>
              <a:gd name="connsiteX0" fmla="*/ 0 w 3293259"/>
              <a:gd name="connsiteY0" fmla="*/ 12192000 h 12192000"/>
              <a:gd name="connsiteX1" fmla="*/ 823315 w 3293259"/>
              <a:gd name="connsiteY1" fmla="*/ 0 h 12192000"/>
              <a:gd name="connsiteX2" fmla="*/ 3293259 w 3293259"/>
              <a:gd name="connsiteY2" fmla="*/ 0 h 12192000"/>
              <a:gd name="connsiteX3" fmla="*/ 2469944 w 3293259"/>
              <a:gd name="connsiteY3" fmla="*/ 12192000 h 12192000"/>
              <a:gd name="connsiteX4" fmla="*/ 0 w 3293259"/>
              <a:gd name="connsiteY4" fmla="*/ 12192000 h 12192000"/>
              <a:gd name="connsiteX0" fmla="*/ 0 w 3180964"/>
              <a:gd name="connsiteY0" fmla="*/ 12192000 h 12192000"/>
              <a:gd name="connsiteX1" fmla="*/ 823315 w 3180964"/>
              <a:gd name="connsiteY1" fmla="*/ 0 h 12192000"/>
              <a:gd name="connsiteX2" fmla="*/ 3180964 w 3180964"/>
              <a:gd name="connsiteY2" fmla="*/ 2727158 h 12192000"/>
              <a:gd name="connsiteX3" fmla="*/ 2469944 w 3180964"/>
              <a:gd name="connsiteY3" fmla="*/ 12192000 h 12192000"/>
              <a:gd name="connsiteX4" fmla="*/ 0 w 3180964"/>
              <a:gd name="connsiteY4" fmla="*/ 12192000 h 12192000"/>
              <a:gd name="connsiteX0" fmla="*/ 0 w 3180964"/>
              <a:gd name="connsiteY0" fmla="*/ 12192000 h 12192000"/>
              <a:gd name="connsiteX1" fmla="*/ 823315 w 3180964"/>
              <a:gd name="connsiteY1" fmla="*/ 0 h 12192000"/>
              <a:gd name="connsiteX2" fmla="*/ 1845459 w 3180964"/>
              <a:gd name="connsiteY2" fmla="*/ 1155032 h 12192000"/>
              <a:gd name="connsiteX3" fmla="*/ 3180964 w 3180964"/>
              <a:gd name="connsiteY3" fmla="*/ 2727158 h 12192000"/>
              <a:gd name="connsiteX4" fmla="*/ 2469944 w 3180964"/>
              <a:gd name="connsiteY4" fmla="*/ 12192000 h 12192000"/>
              <a:gd name="connsiteX5" fmla="*/ 0 w 3180964"/>
              <a:gd name="connsiteY5" fmla="*/ 12192000 h 12192000"/>
              <a:gd name="connsiteX0" fmla="*/ 0 w 3180964"/>
              <a:gd name="connsiteY0" fmla="*/ 12192000 h 12192000"/>
              <a:gd name="connsiteX1" fmla="*/ 823315 w 3180964"/>
              <a:gd name="connsiteY1" fmla="*/ 0 h 12192000"/>
              <a:gd name="connsiteX2" fmla="*/ 2743817 w 3180964"/>
              <a:gd name="connsiteY2" fmla="*/ 2358190 h 12192000"/>
              <a:gd name="connsiteX3" fmla="*/ 3180964 w 3180964"/>
              <a:gd name="connsiteY3" fmla="*/ 2727158 h 12192000"/>
              <a:gd name="connsiteX4" fmla="*/ 2469944 w 3180964"/>
              <a:gd name="connsiteY4" fmla="*/ 12192000 h 12192000"/>
              <a:gd name="connsiteX5" fmla="*/ 0 w 3180964"/>
              <a:gd name="connsiteY5" fmla="*/ 12192000 h 12192000"/>
              <a:gd name="connsiteX0" fmla="*/ 26917 w 3207881"/>
              <a:gd name="connsiteY0" fmla="*/ 9833810 h 9833810"/>
              <a:gd name="connsiteX1" fmla="*/ 0 w 3207881"/>
              <a:gd name="connsiteY1" fmla="*/ 240631 h 9833810"/>
              <a:gd name="connsiteX2" fmla="*/ 2770734 w 3207881"/>
              <a:gd name="connsiteY2" fmla="*/ 0 h 9833810"/>
              <a:gd name="connsiteX3" fmla="*/ 3207881 w 3207881"/>
              <a:gd name="connsiteY3" fmla="*/ 368968 h 9833810"/>
              <a:gd name="connsiteX4" fmla="*/ 2496861 w 3207881"/>
              <a:gd name="connsiteY4" fmla="*/ 9833810 h 9833810"/>
              <a:gd name="connsiteX5" fmla="*/ 26917 w 3207881"/>
              <a:gd name="connsiteY5" fmla="*/ 9833810 h 9833810"/>
              <a:gd name="connsiteX0" fmla="*/ 26917 w 3218756"/>
              <a:gd name="connsiteY0" fmla="*/ 9833810 h 9833810"/>
              <a:gd name="connsiteX1" fmla="*/ 0 w 3218756"/>
              <a:gd name="connsiteY1" fmla="*/ 240631 h 9833810"/>
              <a:gd name="connsiteX2" fmla="*/ 2770734 w 3218756"/>
              <a:gd name="connsiteY2" fmla="*/ 0 h 9833810"/>
              <a:gd name="connsiteX3" fmla="*/ 3207881 w 3218756"/>
              <a:gd name="connsiteY3" fmla="*/ 368968 h 9833810"/>
              <a:gd name="connsiteX4" fmla="*/ 3218756 w 3218756"/>
              <a:gd name="connsiteY4" fmla="*/ 9801729 h 9833810"/>
              <a:gd name="connsiteX5" fmla="*/ 26917 w 3218756"/>
              <a:gd name="connsiteY5" fmla="*/ 9833810 h 9833810"/>
              <a:gd name="connsiteX0" fmla="*/ 26917 w 3218756"/>
              <a:gd name="connsiteY0" fmla="*/ 9833810 h 9833810"/>
              <a:gd name="connsiteX1" fmla="*/ 0 w 3218756"/>
              <a:gd name="connsiteY1" fmla="*/ 240631 h 9833810"/>
              <a:gd name="connsiteX2" fmla="*/ 2770734 w 3218756"/>
              <a:gd name="connsiteY2" fmla="*/ 0 h 9833810"/>
              <a:gd name="connsiteX3" fmla="*/ 3207881 w 3218756"/>
              <a:gd name="connsiteY3" fmla="*/ 304800 h 9833810"/>
              <a:gd name="connsiteX4" fmla="*/ 3218756 w 3218756"/>
              <a:gd name="connsiteY4" fmla="*/ 9801729 h 9833810"/>
              <a:gd name="connsiteX5" fmla="*/ 26917 w 3218756"/>
              <a:gd name="connsiteY5" fmla="*/ 9833810 h 9833810"/>
              <a:gd name="connsiteX0" fmla="*/ 26917 w 3218756"/>
              <a:gd name="connsiteY0" fmla="*/ 9769641 h 9769641"/>
              <a:gd name="connsiteX1" fmla="*/ 0 w 3218756"/>
              <a:gd name="connsiteY1" fmla="*/ 176462 h 9769641"/>
              <a:gd name="connsiteX2" fmla="*/ 2738650 w 3218756"/>
              <a:gd name="connsiteY2" fmla="*/ 0 h 9769641"/>
              <a:gd name="connsiteX3" fmla="*/ 3207881 w 3218756"/>
              <a:gd name="connsiteY3" fmla="*/ 240631 h 9769641"/>
              <a:gd name="connsiteX4" fmla="*/ 3218756 w 3218756"/>
              <a:gd name="connsiteY4" fmla="*/ 9737560 h 9769641"/>
              <a:gd name="connsiteX5" fmla="*/ 26917 w 3218756"/>
              <a:gd name="connsiteY5" fmla="*/ 9769641 h 9769641"/>
              <a:gd name="connsiteX0" fmla="*/ 26917 w 3218756"/>
              <a:gd name="connsiteY0" fmla="*/ 9780861 h 9780861"/>
              <a:gd name="connsiteX1" fmla="*/ 0 w 3218756"/>
              <a:gd name="connsiteY1" fmla="*/ 187682 h 9780861"/>
              <a:gd name="connsiteX2" fmla="*/ 2772309 w 3218756"/>
              <a:gd name="connsiteY2" fmla="*/ 0 h 9780861"/>
              <a:gd name="connsiteX3" fmla="*/ 3207881 w 3218756"/>
              <a:gd name="connsiteY3" fmla="*/ 251851 h 9780861"/>
              <a:gd name="connsiteX4" fmla="*/ 3218756 w 3218756"/>
              <a:gd name="connsiteY4" fmla="*/ 9748780 h 9780861"/>
              <a:gd name="connsiteX5" fmla="*/ 26917 w 3218756"/>
              <a:gd name="connsiteY5" fmla="*/ 9780861 h 9780861"/>
              <a:gd name="connsiteX0" fmla="*/ 5652 w 3197491"/>
              <a:gd name="connsiteY0" fmla="*/ 9780861 h 9780861"/>
              <a:gd name="connsiteX1" fmla="*/ 0 w 3197491"/>
              <a:gd name="connsiteY1" fmla="*/ 187685 h 9780861"/>
              <a:gd name="connsiteX2" fmla="*/ 2751044 w 3197491"/>
              <a:gd name="connsiteY2" fmla="*/ 0 h 9780861"/>
              <a:gd name="connsiteX3" fmla="*/ 3186616 w 3197491"/>
              <a:gd name="connsiteY3" fmla="*/ 251851 h 9780861"/>
              <a:gd name="connsiteX4" fmla="*/ 3197491 w 3197491"/>
              <a:gd name="connsiteY4" fmla="*/ 9748780 h 9780861"/>
              <a:gd name="connsiteX5" fmla="*/ 5652 w 3197491"/>
              <a:gd name="connsiteY5" fmla="*/ 9780861 h 9780861"/>
              <a:gd name="connsiteX0" fmla="*/ 11262 w 3203101"/>
              <a:gd name="connsiteY0" fmla="*/ 9780861 h 9780861"/>
              <a:gd name="connsiteX1" fmla="*/ 0 w 3203101"/>
              <a:gd name="connsiteY1" fmla="*/ 215734 h 9780861"/>
              <a:gd name="connsiteX2" fmla="*/ 2756654 w 3203101"/>
              <a:gd name="connsiteY2" fmla="*/ 0 h 9780861"/>
              <a:gd name="connsiteX3" fmla="*/ 3192226 w 3203101"/>
              <a:gd name="connsiteY3" fmla="*/ 251851 h 9780861"/>
              <a:gd name="connsiteX4" fmla="*/ 3203101 w 3203101"/>
              <a:gd name="connsiteY4" fmla="*/ 9748780 h 9780861"/>
              <a:gd name="connsiteX5" fmla="*/ 11262 w 3203101"/>
              <a:gd name="connsiteY5" fmla="*/ 9780861 h 9780861"/>
              <a:gd name="connsiteX0" fmla="*/ 11262 w 3203101"/>
              <a:gd name="connsiteY0" fmla="*/ 9780861 h 9780861"/>
              <a:gd name="connsiteX1" fmla="*/ 0 w 3203101"/>
              <a:gd name="connsiteY1" fmla="*/ 198905 h 9780861"/>
              <a:gd name="connsiteX2" fmla="*/ 2756654 w 3203101"/>
              <a:gd name="connsiteY2" fmla="*/ 0 h 9780861"/>
              <a:gd name="connsiteX3" fmla="*/ 3192226 w 3203101"/>
              <a:gd name="connsiteY3" fmla="*/ 251851 h 9780861"/>
              <a:gd name="connsiteX4" fmla="*/ 3203101 w 3203101"/>
              <a:gd name="connsiteY4" fmla="*/ 9748780 h 9780861"/>
              <a:gd name="connsiteX5" fmla="*/ 11262 w 3203101"/>
              <a:gd name="connsiteY5" fmla="*/ 9780861 h 9780861"/>
              <a:gd name="connsiteX0" fmla="*/ 11262 w 3203101"/>
              <a:gd name="connsiteY0" fmla="*/ 9780861 h 9780861"/>
              <a:gd name="connsiteX1" fmla="*/ 0 w 3203101"/>
              <a:gd name="connsiteY1" fmla="*/ 198905 h 9780861"/>
              <a:gd name="connsiteX2" fmla="*/ 2756654 w 3203101"/>
              <a:gd name="connsiteY2" fmla="*/ 0 h 9780861"/>
              <a:gd name="connsiteX3" fmla="*/ 3192226 w 3203101"/>
              <a:gd name="connsiteY3" fmla="*/ 251851 h 9780861"/>
              <a:gd name="connsiteX4" fmla="*/ 3203101 w 3203101"/>
              <a:gd name="connsiteY4" fmla="*/ 9748780 h 9780861"/>
              <a:gd name="connsiteX5" fmla="*/ 11262 w 3203101"/>
              <a:gd name="connsiteY5" fmla="*/ 9780861 h 9780861"/>
              <a:gd name="connsiteX0" fmla="*/ 5652 w 3197491"/>
              <a:gd name="connsiteY0" fmla="*/ 9780861 h 9780861"/>
              <a:gd name="connsiteX1" fmla="*/ 0 w 3197491"/>
              <a:gd name="connsiteY1" fmla="*/ 176466 h 9780861"/>
              <a:gd name="connsiteX2" fmla="*/ 2751044 w 3197491"/>
              <a:gd name="connsiteY2" fmla="*/ 0 h 9780861"/>
              <a:gd name="connsiteX3" fmla="*/ 3186616 w 3197491"/>
              <a:gd name="connsiteY3" fmla="*/ 251851 h 9780861"/>
              <a:gd name="connsiteX4" fmla="*/ 3197491 w 3197491"/>
              <a:gd name="connsiteY4" fmla="*/ 9748780 h 9780861"/>
              <a:gd name="connsiteX5" fmla="*/ 5652 w 3197491"/>
              <a:gd name="connsiteY5" fmla="*/ 9780861 h 9780861"/>
              <a:gd name="connsiteX0" fmla="*/ 5652 w 3197491"/>
              <a:gd name="connsiteY0" fmla="*/ 9786471 h 9786471"/>
              <a:gd name="connsiteX1" fmla="*/ 0 w 3197491"/>
              <a:gd name="connsiteY1" fmla="*/ 182076 h 9786471"/>
              <a:gd name="connsiteX2" fmla="*/ 2756654 w 3197491"/>
              <a:gd name="connsiteY2" fmla="*/ 0 h 9786471"/>
              <a:gd name="connsiteX3" fmla="*/ 3186616 w 3197491"/>
              <a:gd name="connsiteY3" fmla="*/ 257461 h 9786471"/>
              <a:gd name="connsiteX4" fmla="*/ 3197491 w 3197491"/>
              <a:gd name="connsiteY4" fmla="*/ 9754390 h 9786471"/>
              <a:gd name="connsiteX5" fmla="*/ 5652 w 3197491"/>
              <a:gd name="connsiteY5" fmla="*/ 9786471 h 9786471"/>
              <a:gd name="connsiteX0" fmla="*/ 5652 w 3197491"/>
              <a:gd name="connsiteY0" fmla="*/ 9786471 h 9786471"/>
              <a:gd name="connsiteX1" fmla="*/ 0 w 3197491"/>
              <a:gd name="connsiteY1" fmla="*/ 170044 h 9786471"/>
              <a:gd name="connsiteX2" fmla="*/ 2756654 w 3197491"/>
              <a:gd name="connsiteY2" fmla="*/ 0 h 9786471"/>
              <a:gd name="connsiteX3" fmla="*/ 3186616 w 3197491"/>
              <a:gd name="connsiteY3" fmla="*/ 257461 h 9786471"/>
              <a:gd name="connsiteX4" fmla="*/ 3197491 w 3197491"/>
              <a:gd name="connsiteY4" fmla="*/ 9754390 h 9786471"/>
              <a:gd name="connsiteX5" fmla="*/ 5652 w 3197491"/>
              <a:gd name="connsiteY5" fmla="*/ 9786471 h 9786471"/>
              <a:gd name="connsiteX0" fmla="*/ 5652 w 3197491"/>
              <a:gd name="connsiteY0" fmla="*/ 9786471 h 9786471"/>
              <a:gd name="connsiteX1" fmla="*/ 0 w 3197491"/>
              <a:gd name="connsiteY1" fmla="*/ 194107 h 9786471"/>
              <a:gd name="connsiteX2" fmla="*/ 2756654 w 3197491"/>
              <a:gd name="connsiteY2" fmla="*/ 0 h 9786471"/>
              <a:gd name="connsiteX3" fmla="*/ 3186616 w 3197491"/>
              <a:gd name="connsiteY3" fmla="*/ 257461 h 9786471"/>
              <a:gd name="connsiteX4" fmla="*/ 3197491 w 3197491"/>
              <a:gd name="connsiteY4" fmla="*/ 9754390 h 9786471"/>
              <a:gd name="connsiteX5" fmla="*/ 5652 w 3197491"/>
              <a:gd name="connsiteY5" fmla="*/ 9786471 h 9786471"/>
              <a:gd name="connsiteX0" fmla="*/ 5652 w 3197491"/>
              <a:gd name="connsiteY0" fmla="*/ 9786471 h 9790182"/>
              <a:gd name="connsiteX1" fmla="*/ 0 w 3197491"/>
              <a:gd name="connsiteY1" fmla="*/ 194107 h 9790182"/>
              <a:gd name="connsiteX2" fmla="*/ 2756654 w 3197491"/>
              <a:gd name="connsiteY2" fmla="*/ 0 h 9790182"/>
              <a:gd name="connsiteX3" fmla="*/ 3186616 w 3197491"/>
              <a:gd name="connsiteY3" fmla="*/ 257461 h 9790182"/>
              <a:gd name="connsiteX4" fmla="*/ 3197491 w 3197491"/>
              <a:gd name="connsiteY4" fmla="*/ 9790182 h 9790182"/>
              <a:gd name="connsiteX5" fmla="*/ 5652 w 3197491"/>
              <a:gd name="connsiteY5" fmla="*/ 9786471 h 979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491" h="9790182">
                <a:moveTo>
                  <a:pt x="5652" y="9786471"/>
                </a:moveTo>
                <a:cubicBezTo>
                  <a:pt x="-3320" y="6588745"/>
                  <a:pt x="8972" y="3391833"/>
                  <a:pt x="0" y="194107"/>
                </a:cubicBezTo>
                <a:lnTo>
                  <a:pt x="2756654" y="0"/>
                </a:lnTo>
                <a:lnTo>
                  <a:pt x="3186616" y="257461"/>
                </a:lnTo>
                <a:lnTo>
                  <a:pt x="3197491" y="9790182"/>
                </a:lnTo>
                <a:lnTo>
                  <a:pt x="5652" y="9786471"/>
                </a:lnTo>
                <a:close/>
              </a:path>
            </a:pathLst>
          </a:custGeom>
          <a:gradFill flip="none" rotWithShape="1">
            <a:gsLst>
              <a:gs pos="98030">
                <a:schemeClr val="bg1">
                  <a:alpha val="0"/>
                </a:schemeClr>
              </a:gs>
              <a:gs pos="80000">
                <a:srgbClr val="FFFFFF">
                  <a:alpha val="47000"/>
                </a:srgbClr>
              </a:gs>
              <a:gs pos="45000">
                <a:schemeClr val="bg1"/>
              </a:gs>
            </a:gsLst>
            <a:lin ang="21594000" scaled="0"/>
            <a:tileRect/>
          </a:gradFill>
          <a:ln w="19050">
            <a:noFill/>
          </a:ln>
        </p:spPr>
        <p:txBody>
          <a:bodyPr rot="0" spcFirstLastPara="0" vertOverflow="overflow" horzOverflow="overflow" vert="horz" wrap="square" lIns="454941" tIns="37851" rIns="75702" bIns="7279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dirty="0"/>
            </a:lvl1pPr>
          </a:lstStyle>
          <a:p>
            <a:pPr lvl="0">
              <a:buClr>
                <a:schemeClr val="bg1"/>
              </a:buClr>
            </a:pPr>
            <a:r>
              <a:rPr lang="en-US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877338" y="4429621"/>
            <a:ext cx="5504500" cy="2262007"/>
          </a:xfrm>
        </p:spPr>
        <p:txBody>
          <a:bodyPr wrap="square" anchor="b" anchorCtr="0">
            <a:noAutofit/>
          </a:bodyPr>
          <a:lstStyle>
            <a:lvl1pPr algn="l">
              <a:lnSpc>
                <a:spcPct val="80000"/>
              </a:lnSpc>
              <a:defRPr sz="4800" b="0" i="0" cap="all" baseline="0">
                <a:solidFill>
                  <a:schemeClr val="tx1"/>
                </a:solidFill>
                <a:effectLst/>
                <a:latin typeface="+mj-lt"/>
                <a:ea typeface="DIN Pro Black" charset="0"/>
                <a:cs typeface="DIN Pro Black" charset="0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</a:t>
            </a: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964063" y="5611024"/>
            <a:ext cx="2926080" cy="246221"/>
          </a:xfrm>
        </p:spPr>
        <p:txBody>
          <a:bodyPr wrap="square"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tx1"/>
                </a:solidFill>
                <a:effectLst/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Presenter’s Name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8964063" y="5891811"/>
            <a:ext cx="2926080" cy="221599"/>
          </a:xfrm>
        </p:spPr>
        <p:txBody>
          <a:bodyPr wrap="square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500">
                <a:solidFill>
                  <a:schemeClr val="tx1"/>
                </a:solidFill>
                <a:effectLst/>
                <a:latin typeface="+mn-lt"/>
              </a:defRPr>
            </a:lvl1pPr>
            <a:lvl2pPr marL="455613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Presenter’s Title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192663" y="6271411"/>
            <a:ext cx="2468880" cy="193899"/>
          </a:xfrm>
        </p:spPr>
        <p:txBody>
          <a:bodyPr wrap="square" anchor="t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effectLst/>
                <a:latin typeface="+mn-lt"/>
              </a:defRPr>
            </a:lvl1pPr>
            <a:lvl2pPr marL="455613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2pPr>
            <a:lvl3pPr marL="9144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3pPr>
            <a:lvl4pPr marL="13716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4pPr>
            <a:lvl5pPr marL="1828800" indent="0">
              <a:buFontTx/>
              <a:buNone/>
              <a:defRPr sz="1500"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CDD86703-6F1E-40F2-8E18-356D4E92C5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5400000">
            <a:off x="10388268" y="4150992"/>
            <a:ext cx="18288" cy="2743200"/>
          </a:xfrm>
          <a:solidFill>
            <a:schemeClr val="bg2"/>
          </a:solidFill>
          <a:ln>
            <a:noFill/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3A6755E2-68D0-4887-A72E-4FEB2FC898D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26525" y="6557190"/>
            <a:ext cx="2743200" cy="18288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500"/>
            </a:lvl1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6546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D274482-5A7A-42E8-A55B-2B79C89DF7CD}"/>
              </a:ext>
            </a:extLst>
          </p:cNvPr>
          <p:cNvGrpSpPr/>
          <p:nvPr/>
        </p:nvGrpSpPr>
        <p:grpSpPr>
          <a:xfrm>
            <a:off x="1" y="-442088"/>
            <a:ext cx="3898232" cy="7312120"/>
            <a:chOff x="1" y="-442088"/>
            <a:chExt cx="3898232" cy="7312120"/>
          </a:xfrm>
        </p:grpSpPr>
        <p:sp>
          <p:nvSpPr>
            <p:cNvPr id="26" name="Rectangle 4">
              <a:extLst>
                <a:ext uri="{FF2B5EF4-FFF2-40B4-BE49-F238E27FC236}">
                  <a16:creationId xmlns:a16="http://schemas.microsoft.com/office/drawing/2014/main" id="{C7FF789E-486F-4C2E-9D16-5E35C8FB8787}"/>
                </a:ext>
              </a:extLst>
            </p:cNvPr>
            <p:cNvSpPr/>
            <p:nvPr/>
          </p:nvSpPr>
          <p:spPr>
            <a:xfrm>
              <a:off x="1" y="-12032"/>
              <a:ext cx="3898232" cy="6877142"/>
            </a:xfrm>
            <a:custGeom>
              <a:avLst/>
              <a:gdLst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8385464 w 8385464"/>
                <a:gd name="connsiteY2" fmla="*/ 6858000 h 6858000"/>
                <a:gd name="connsiteX3" fmla="*/ 0 w 8385464"/>
                <a:gd name="connsiteY3" fmla="*/ 6858000 h 6858000"/>
                <a:gd name="connsiteX4" fmla="*/ 0 w 8385464"/>
                <a:gd name="connsiteY4" fmla="*/ 0 h 6858000"/>
                <a:gd name="connsiteX0" fmla="*/ 0 w 8395855"/>
                <a:gd name="connsiteY0" fmla="*/ 0 h 6858000"/>
                <a:gd name="connsiteX1" fmla="*/ 8385464 w 8395855"/>
                <a:gd name="connsiteY1" fmla="*/ 0 h 6858000"/>
                <a:gd name="connsiteX2" fmla="*/ 8395855 w 8395855"/>
                <a:gd name="connsiteY2" fmla="*/ 3408218 h 6858000"/>
                <a:gd name="connsiteX3" fmla="*/ 8385464 w 8395855"/>
                <a:gd name="connsiteY3" fmla="*/ 6858000 h 6858000"/>
                <a:gd name="connsiteX4" fmla="*/ 0 w 8395855"/>
                <a:gd name="connsiteY4" fmla="*/ 6858000 h 6858000"/>
                <a:gd name="connsiteX5" fmla="*/ 0 w 8395855"/>
                <a:gd name="connsiteY5" fmla="*/ 0 h 6858000"/>
                <a:gd name="connsiteX0" fmla="*/ 0 w 8385468"/>
                <a:gd name="connsiteY0" fmla="*/ 0 h 6858000"/>
                <a:gd name="connsiteX1" fmla="*/ 8385464 w 8385468"/>
                <a:gd name="connsiteY1" fmla="*/ 0 h 6858000"/>
                <a:gd name="connsiteX2" fmla="*/ 6286501 w 8385468"/>
                <a:gd name="connsiteY2" fmla="*/ 3512127 h 6858000"/>
                <a:gd name="connsiteX3" fmla="*/ 8385464 w 8385468"/>
                <a:gd name="connsiteY3" fmla="*/ 6858000 h 6858000"/>
                <a:gd name="connsiteX4" fmla="*/ 0 w 8385468"/>
                <a:gd name="connsiteY4" fmla="*/ 6858000 h 6858000"/>
                <a:gd name="connsiteX5" fmla="*/ 0 w 8385468"/>
                <a:gd name="connsiteY5" fmla="*/ 0 h 6858000"/>
                <a:gd name="connsiteX0" fmla="*/ 0 w 8385470"/>
                <a:gd name="connsiteY0" fmla="*/ 0 h 6858000"/>
                <a:gd name="connsiteX1" fmla="*/ 8385464 w 8385470"/>
                <a:gd name="connsiteY1" fmla="*/ 0 h 6858000"/>
                <a:gd name="connsiteX2" fmla="*/ 6993083 w 8385470"/>
                <a:gd name="connsiteY2" fmla="*/ 3740727 h 6858000"/>
                <a:gd name="connsiteX3" fmla="*/ 8385464 w 8385470"/>
                <a:gd name="connsiteY3" fmla="*/ 6858000 h 6858000"/>
                <a:gd name="connsiteX4" fmla="*/ 0 w 8385470"/>
                <a:gd name="connsiteY4" fmla="*/ 6858000 h 6858000"/>
                <a:gd name="connsiteX5" fmla="*/ 0 w 8385470"/>
                <a:gd name="connsiteY5" fmla="*/ 0 h 6858000"/>
                <a:gd name="connsiteX0" fmla="*/ 0 w 8385474"/>
                <a:gd name="connsiteY0" fmla="*/ 0 h 6858000"/>
                <a:gd name="connsiteX1" fmla="*/ 8385464 w 8385474"/>
                <a:gd name="connsiteY1" fmla="*/ 0 h 6858000"/>
                <a:gd name="connsiteX2" fmla="*/ 6993083 w 8385474"/>
                <a:gd name="connsiteY2" fmla="*/ 3740727 h 6858000"/>
                <a:gd name="connsiteX3" fmla="*/ 8385464 w 8385474"/>
                <a:gd name="connsiteY3" fmla="*/ 6858000 h 6858000"/>
                <a:gd name="connsiteX4" fmla="*/ 0 w 8385474"/>
                <a:gd name="connsiteY4" fmla="*/ 6858000 h 6858000"/>
                <a:gd name="connsiteX5" fmla="*/ 0 w 8385474"/>
                <a:gd name="connsiteY5" fmla="*/ 0 h 6858000"/>
                <a:gd name="connsiteX0" fmla="*/ 0 w 8385470"/>
                <a:gd name="connsiteY0" fmla="*/ 0 h 6858000"/>
                <a:gd name="connsiteX1" fmla="*/ 8385464 w 8385470"/>
                <a:gd name="connsiteY1" fmla="*/ 0 h 6858000"/>
                <a:gd name="connsiteX2" fmla="*/ 6993083 w 8385470"/>
                <a:gd name="connsiteY2" fmla="*/ 3740727 h 6858000"/>
                <a:gd name="connsiteX3" fmla="*/ 8385464 w 8385470"/>
                <a:gd name="connsiteY3" fmla="*/ 6858000 h 6858000"/>
                <a:gd name="connsiteX4" fmla="*/ 0 w 8385470"/>
                <a:gd name="connsiteY4" fmla="*/ 6858000 h 6858000"/>
                <a:gd name="connsiteX5" fmla="*/ 0 w 8385470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286501 w 8385464"/>
                <a:gd name="connsiteY2" fmla="*/ 4634345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86501 w 8385464"/>
                <a:gd name="connsiteY2" fmla="*/ 4634345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43698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6255328 w 11367745"/>
                <a:gd name="connsiteY2" fmla="*/ 5041232 h 6877142"/>
                <a:gd name="connsiteX3" fmla="*/ 680861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67745" h="6877142">
                  <a:moveTo>
                    <a:pt x="0" y="12032"/>
                  </a:moveTo>
                  <a:lnTo>
                    <a:pt x="11367745" y="0"/>
                  </a:lnTo>
                  <a:cubicBezTo>
                    <a:pt x="9493718" y="1572491"/>
                    <a:pt x="6951519" y="3543847"/>
                    <a:pt x="6255328" y="5041232"/>
                  </a:cubicBezTo>
                  <a:cubicBezTo>
                    <a:pt x="6698673" y="6357413"/>
                    <a:pt x="6282143" y="5425879"/>
                    <a:pt x="6808614" y="6877142"/>
                  </a:cubicBezTo>
                  <a:lnTo>
                    <a:pt x="0" y="6870032"/>
                  </a:lnTo>
                  <a:lnTo>
                    <a:pt x="0" y="12032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05DDAA3-EE5F-4DE5-A70D-7AF0BF397FDF}"/>
                </a:ext>
              </a:extLst>
            </p:cNvPr>
            <p:cNvGrpSpPr/>
            <p:nvPr/>
          </p:nvGrpSpPr>
          <p:grpSpPr>
            <a:xfrm>
              <a:off x="819916" y="-442088"/>
              <a:ext cx="2900783" cy="7312120"/>
              <a:chOff x="5192691" y="-436277"/>
              <a:chExt cx="2900783" cy="7312120"/>
            </a:xfrm>
          </p:grpSpPr>
          <p:sp>
            <p:nvSpPr>
              <p:cNvPr id="17" name="Right Triangle 3">
                <a:extLst>
                  <a:ext uri="{FF2B5EF4-FFF2-40B4-BE49-F238E27FC236}">
                    <a16:creationId xmlns:a16="http://schemas.microsoft.com/office/drawing/2014/main" id="{D96C8D74-86E3-410B-B30E-AC2092CF0437}"/>
                  </a:ext>
                </a:extLst>
              </p:cNvPr>
              <p:cNvSpPr/>
              <p:nvPr/>
            </p:nvSpPr>
            <p:spPr>
              <a:xfrm flipH="1">
                <a:off x="5192691" y="4248202"/>
                <a:ext cx="1505899" cy="2626242"/>
              </a:xfrm>
              <a:custGeom>
                <a:avLst/>
                <a:gdLst>
                  <a:gd name="connsiteX0" fmla="*/ 0 w 1155025"/>
                  <a:gd name="connsiteY0" fmla="*/ 2849526 h 2849526"/>
                  <a:gd name="connsiteX1" fmla="*/ 0 w 1155025"/>
                  <a:gd name="connsiteY1" fmla="*/ 0 h 2849526"/>
                  <a:gd name="connsiteX2" fmla="*/ 1155025 w 1155025"/>
                  <a:gd name="connsiteY2" fmla="*/ 2849526 h 2849526"/>
                  <a:gd name="connsiteX3" fmla="*/ 0 w 1155025"/>
                  <a:gd name="connsiteY3" fmla="*/ 2849526 h 2849526"/>
                  <a:gd name="connsiteX0" fmla="*/ 606055 w 1761080"/>
                  <a:gd name="connsiteY0" fmla="*/ 2870791 h 2870791"/>
                  <a:gd name="connsiteX1" fmla="*/ 0 w 1761080"/>
                  <a:gd name="connsiteY1" fmla="*/ 0 h 2870791"/>
                  <a:gd name="connsiteX2" fmla="*/ 1761080 w 1761080"/>
                  <a:gd name="connsiteY2" fmla="*/ 2870791 h 2870791"/>
                  <a:gd name="connsiteX3" fmla="*/ 606055 w 1761080"/>
                  <a:gd name="connsiteY3" fmla="*/ 2870791 h 2870791"/>
                  <a:gd name="connsiteX0" fmla="*/ 350874 w 1505899"/>
                  <a:gd name="connsiteY0" fmla="*/ 2626242 h 2626242"/>
                  <a:gd name="connsiteX1" fmla="*/ 0 w 1505899"/>
                  <a:gd name="connsiteY1" fmla="*/ 0 h 2626242"/>
                  <a:gd name="connsiteX2" fmla="*/ 1505899 w 1505899"/>
                  <a:gd name="connsiteY2" fmla="*/ 2626242 h 2626242"/>
                  <a:gd name="connsiteX3" fmla="*/ 350874 w 1505899"/>
                  <a:gd name="connsiteY3" fmla="*/ 2626242 h 2626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05899" h="2626242">
                    <a:moveTo>
                      <a:pt x="350874" y="2626242"/>
                    </a:moveTo>
                    <a:lnTo>
                      <a:pt x="0" y="0"/>
                    </a:lnTo>
                    <a:lnTo>
                      <a:pt x="1505899" y="2626242"/>
                    </a:lnTo>
                    <a:lnTo>
                      <a:pt x="350874" y="2626242"/>
                    </a:lnTo>
                    <a:close/>
                  </a:path>
                </a:pathLst>
              </a:custGeom>
              <a:gradFill>
                <a:gsLst>
                  <a:gs pos="2000">
                    <a:srgbClr val="62B53F"/>
                  </a:gs>
                  <a:gs pos="52000">
                    <a:srgbClr val="529533"/>
                  </a:gs>
                </a:gsLst>
                <a:lin ang="14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ight Triangle 3">
                <a:extLst>
                  <a:ext uri="{FF2B5EF4-FFF2-40B4-BE49-F238E27FC236}">
                    <a16:creationId xmlns:a16="http://schemas.microsoft.com/office/drawing/2014/main" id="{661AD5E9-89E6-47DA-8230-48C561B96C44}"/>
                  </a:ext>
                </a:extLst>
              </p:cNvPr>
              <p:cNvSpPr/>
              <p:nvPr/>
            </p:nvSpPr>
            <p:spPr>
              <a:xfrm>
                <a:off x="6009662" y="3824298"/>
                <a:ext cx="963639" cy="3051545"/>
              </a:xfrm>
              <a:custGeom>
                <a:avLst/>
                <a:gdLst>
                  <a:gd name="connsiteX0" fmla="*/ 0 w 1155025"/>
                  <a:gd name="connsiteY0" fmla="*/ 2849526 h 2849526"/>
                  <a:gd name="connsiteX1" fmla="*/ 0 w 1155025"/>
                  <a:gd name="connsiteY1" fmla="*/ 0 h 2849526"/>
                  <a:gd name="connsiteX2" fmla="*/ 1155025 w 1155025"/>
                  <a:gd name="connsiteY2" fmla="*/ 2849526 h 2849526"/>
                  <a:gd name="connsiteX3" fmla="*/ 0 w 1155025"/>
                  <a:gd name="connsiteY3" fmla="*/ 2849526 h 2849526"/>
                  <a:gd name="connsiteX0" fmla="*/ 606055 w 1761080"/>
                  <a:gd name="connsiteY0" fmla="*/ 2870791 h 2870791"/>
                  <a:gd name="connsiteX1" fmla="*/ 0 w 1761080"/>
                  <a:gd name="connsiteY1" fmla="*/ 0 h 2870791"/>
                  <a:gd name="connsiteX2" fmla="*/ 1761080 w 1761080"/>
                  <a:gd name="connsiteY2" fmla="*/ 2870791 h 2870791"/>
                  <a:gd name="connsiteX3" fmla="*/ 606055 w 1761080"/>
                  <a:gd name="connsiteY3" fmla="*/ 2870791 h 2870791"/>
                  <a:gd name="connsiteX0" fmla="*/ 350874 w 1505899"/>
                  <a:gd name="connsiteY0" fmla="*/ 2626242 h 2626242"/>
                  <a:gd name="connsiteX1" fmla="*/ 0 w 1505899"/>
                  <a:gd name="connsiteY1" fmla="*/ 0 h 2626242"/>
                  <a:gd name="connsiteX2" fmla="*/ 1505899 w 1505899"/>
                  <a:gd name="connsiteY2" fmla="*/ 2626242 h 2626242"/>
                  <a:gd name="connsiteX3" fmla="*/ 350874 w 1505899"/>
                  <a:gd name="connsiteY3" fmla="*/ 2626242 h 2626242"/>
                  <a:gd name="connsiteX0" fmla="*/ 0 w 1155025"/>
                  <a:gd name="connsiteY0" fmla="*/ 3051545 h 3051545"/>
                  <a:gd name="connsiteX1" fmla="*/ 733647 w 1155025"/>
                  <a:gd name="connsiteY1" fmla="*/ 0 h 3051545"/>
                  <a:gd name="connsiteX2" fmla="*/ 1155025 w 1155025"/>
                  <a:gd name="connsiteY2" fmla="*/ 3051545 h 3051545"/>
                  <a:gd name="connsiteX3" fmla="*/ 0 w 1155025"/>
                  <a:gd name="connsiteY3" fmla="*/ 3051545 h 3051545"/>
                  <a:gd name="connsiteX0" fmla="*/ 0 w 963639"/>
                  <a:gd name="connsiteY0" fmla="*/ 3051545 h 3051545"/>
                  <a:gd name="connsiteX1" fmla="*/ 733647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  <a:gd name="connsiteX0" fmla="*/ 0 w 963639"/>
                  <a:gd name="connsiteY0" fmla="*/ 3051545 h 3051545"/>
                  <a:gd name="connsiteX1" fmla="*/ 754912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63639" h="3051545">
                    <a:moveTo>
                      <a:pt x="0" y="3051545"/>
                    </a:moveTo>
                    <a:lnTo>
                      <a:pt x="754912" y="0"/>
                    </a:lnTo>
                    <a:lnTo>
                      <a:pt x="963639" y="3051545"/>
                    </a:lnTo>
                    <a:lnTo>
                      <a:pt x="0" y="3051545"/>
                    </a:lnTo>
                    <a:close/>
                  </a:path>
                </a:pathLst>
              </a:custGeom>
              <a:gradFill>
                <a:gsLst>
                  <a:gs pos="27000">
                    <a:srgbClr val="5EAC3E"/>
                  </a:gs>
                  <a:gs pos="64000">
                    <a:srgbClr val="67BD42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ight Triangle 3">
                <a:extLst>
                  <a:ext uri="{FF2B5EF4-FFF2-40B4-BE49-F238E27FC236}">
                    <a16:creationId xmlns:a16="http://schemas.microsoft.com/office/drawing/2014/main" id="{A7348C05-05B2-4D8B-8B2A-370D98103528}"/>
                  </a:ext>
                </a:extLst>
              </p:cNvPr>
              <p:cNvSpPr/>
              <p:nvPr/>
            </p:nvSpPr>
            <p:spPr>
              <a:xfrm rot="12173926">
                <a:off x="7078743" y="-436277"/>
                <a:ext cx="1014731" cy="5974885"/>
              </a:xfrm>
              <a:custGeom>
                <a:avLst/>
                <a:gdLst>
                  <a:gd name="connsiteX0" fmla="*/ 0 w 1155025"/>
                  <a:gd name="connsiteY0" fmla="*/ 2849526 h 2849526"/>
                  <a:gd name="connsiteX1" fmla="*/ 0 w 1155025"/>
                  <a:gd name="connsiteY1" fmla="*/ 0 h 2849526"/>
                  <a:gd name="connsiteX2" fmla="*/ 1155025 w 1155025"/>
                  <a:gd name="connsiteY2" fmla="*/ 2849526 h 2849526"/>
                  <a:gd name="connsiteX3" fmla="*/ 0 w 1155025"/>
                  <a:gd name="connsiteY3" fmla="*/ 2849526 h 2849526"/>
                  <a:gd name="connsiteX0" fmla="*/ 606055 w 1761080"/>
                  <a:gd name="connsiteY0" fmla="*/ 2870791 h 2870791"/>
                  <a:gd name="connsiteX1" fmla="*/ 0 w 1761080"/>
                  <a:gd name="connsiteY1" fmla="*/ 0 h 2870791"/>
                  <a:gd name="connsiteX2" fmla="*/ 1761080 w 1761080"/>
                  <a:gd name="connsiteY2" fmla="*/ 2870791 h 2870791"/>
                  <a:gd name="connsiteX3" fmla="*/ 606055 w 1761080"/>
                  <a:gd name="connsiteY3" fmla="*/ 2870791 h 2870791"/>
                  <a:gd name="connsiteX0" fmla="*/ 350874 w 1505899"/>
                  <a:gd name="connsiteY0" fmla="*/ 2626242 h 2626242"/>
                  <a:gd name="connsiteX1" fmla="*/ 0 w 1505899"/>
                  <a:gd name="connsiteY1" fmla="*/ 0 h 2626242"/>
                  <a:gd name="connsiteX2" fmla="*/ 1505899 w 1505899"/>
                  <a:gd name="connsiteY2" fmla="*/ 2626242 h 2626242"/>
                  <a:gd name="connsiteX3" fmla="*/ 350874 w 1505899"/>
                  <a:gd name="connsiteY3" fmla="*/ 2626242 h 2626242"/>
                  <a:gd name="connsiteX0" fmla="*/ 0 w 1155025"/>
                  <a:gd name="connsiteY0" fmla="*/ 3051545 h 3051545"/>
                  <a:gd name="connsiteX1" fmla="*/ 733647 w 1155025"/>
                  <a:gd name="connsiteY1" fmla="*/ 0 h 3051545"/>
                  <a:gd name="connsiteX2" fmla="*/ 1155025 w 1155025"/>
                  <a:gd name="connsiteY2" fmla="*/ 3051545 h 3051545"/>
                  <a:gd name="connsiteX3" fmla="*/ 0 w 1155025"/>
                  <a:gd name="connsiteY3" fmla="*/ 3051545 h 3051545"/>
                  <a:gd name="connsiteX0" fmla="*/ 0 w 963639"/>
                  <a:gd name="connsiteY0" fmla="*/ 3051545 h 3051545"/>
                  <a:gd name="connsiteX1" fmla="*/ 733647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  <a:gd name="connsiteX0" fmla="*/ 0 w 963639"/>
                  <a:gd name="connsiteY0" fmla="*/ 3051545 h 3051545"/>
                  <a:gd name="connsiteX1" fmla="*/ 754912 w 963639"/>
                  <a:gd name="connsiteY1" fmla="*/ 0 h 3051545"/>
                  <a:gd name="connsiteX2" fmla="*/ 963639 w 963639"/>
                  <a:gd name="connsiteY2" fmla="*/ 3051545 h 3051545"/>
                  <a:gd name="connsiteX3" fmla="*/ 0 w 963639"/>
                  <a:gd name="connsiteY3" fmla="*/ 3051545 h 3051545"/>
                  <a:gd name="connsiteX0" fmla="*/ 0 w 1014731"/>
                  <a:gd name="connsiteY0" fmla="*/ 3477101 h 3477101"/>
                  <a:gd name="connsiteX1" fmla="*/ 806004 w 1014731"/>
                  <a:gd name="connsiteY1" fmla="*/ 0 h 3477101"/>
                  <a:gd name="connsiteX2" fmla="*/ 1014731 w 1014731"/>
                  <a:gd name="connsiteY2" fmla="*/ 3051545 h 3477101"/>
                  <a:gd name="connsiteX3" fmla="*/ 0 w 1014731"/>
                  <a:gd name="connsiteY3" fmla="*/ 3477101 h 3477101"/>
                  <a:gd name="connsiteX0" fmla="*/ 0 w 1014731"/>
                  <a:gd name="connsiteY0" fmla="*/ 5974885 h 5974885"/>
                  <a:gd name="connsiteX1" fmla="*/ 789755 w 1014731"/>
                  <a:gd name="connsiteY1" fmla="*/ 0 h 5974885"/>
                  <a:gd name="connsiteX2" fmla="*/ 1014731 w 1014731"/>
                  <a:gd name="connsiteY2" fmla="*/ 5549329 h 5974885"/>
                  <a:gd name="connsiteX3" fmla="*/ 0 w 1014731"/>
                  <a:gd name="connsiteY3" fmla="*/ 5974885 h 5974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4731" h="5974885">
                    <a:moveTo>
                      <a:pt x="0" y="5974885"/>
                    </a:moveTo>
                    <a:lnTo>
                      <a:pt x="789755" y="0"/>
                    </a:lnTo>
                    <a:lnTo>
                      <a:pt x="1014731" y="5549329"/>
                    </a:lnTo>
                    <a:lnTo>
                      <a:pt x="0" y="5974885"/>
                    </a:lnTo>
                    <a:close/>
                  </a:path>
                </a:pathLst>
              </a:custGeom>
              <a:gradFill>
                <a:gsLst>
                  <a:gs pos="34000">
                    <a:schemeClr val="bg2"/>
                  </a:gs>
                  <a:gs pos="100000">
                    <a:srgbClr val="5BA23C"/>
                  </a:gs>
                </a:gsLst>
                <a:lin ang="21594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" name="Rectangle 6"/>
          <p:cNvSpPr txBox="1">
            <a:spLocks noChangeArrowheads="1"/>
          </p:cNvSpPr>
          <p:nvPr/>
        </p:nvSpPr>
        <p:spPr bwMode="gray">
          <a:xfrm>
            <a:off x="11320847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223" y="980745"/>
            <a:ext cx="6113720" cy="5451953"/>
          </a:xfrm>
        </p:spPr>
        <p:txBody>
          <a:bodyPr anchor="ctr" anchorCtr="0">
            <a:noAutofit/>
          </a:bodyPr>
          <a:lstStyle>
            <a:lvl1pPr marL="274320" indent="-274320"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658368" indent="-271463">
              <a:buClr>
                <a:schemeClr val="tx1">
                  <a:lumMod val="75000"/>
                </a:schemeClr>
              </a:buClr>
              <a:defRPr sz="2000">
                <a:solidFill>
                  <a:schemeClr val="tx1"/>
                </a:solidFill>
              </a:defRPr>
            </a:lvl2pPr>
            <a:lvl3pPr marL="914400" indent="-209550">
              <a:buClr>
                <a:schemeClr val="tx1">
                  <a:lumMod val="75000"/>
                </a:schemeClr>
              </a:buClr>
              <a:defRPr sz="1800">
                <a:solidFill>
                  <a:schemeClr val="tx1"/>
                </a:solidFill>
              </a:defRPr>
            </a:lvl3pPr>
            <a:lvl4pPr marL="1197864" indent="-209550">
              <a:buClr>
                <a:schemeClr val="tx1">
                  <a:lumMod val="75000"/>
                </a:schemeClr>
              </a:buClr>
              <a:defRPr sz="1600" baseline="0">
                <a:solidFill>
                  <a:schemeClr val="tx1"/>
                </a:solidFill>
              </a:defRPr>
            </a:lvl4pPr>
            <a:lvl5pPr marL="1444752" indent="-182563">
              <a:buClr>
                <a:schemeClr val="tx1">
                  <a:lumMod val="75000"/>
                </a:schemeClr>
              </a:buClr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890FC30-8DCC-413A-AA0E-582DE83381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sp>
        <p:nvSpPr>
          <p:cNvPr id="22" name="Rectangle 6">
            <a:extLst>
              <a:ext uri="{FF2B5EF4-FFF2-40B4-BE49-F238E27FC236}">
                <a16:creationId xmlns:a16="http://schemas.microsoft.com/office/drawing/2014/main" id="{6379CB8E-4EC2-4950-8A37-A893B5EE8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7120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5E9822-25BA-4A9B-997C-17913F255ED0}"/>
              </a:ext>
            </a:extLst>
          </p:cNvPr>
          <p:cNvSpPr txBox="1"/>
          <p:nvPr/>
        </p:nvSpPr>
        <p:spPr bwMode="white">
          <a:xfrm>
            <a:off x="515532" y="2105269"/>
            <a:ext cx="1810284" cy="435935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algn="ctr"/>
            <a:r>
              <a:rPr lang="en-US" sz="2400" spc="300" dirty="0">
                <a:solidFill>
                  <a:schemeClr val="bg1"/>
                </a:solidFill>
              </a:rPr>
              <a:t>AGENDA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A1946747-AE9D-4CCE-8150-606B07C8A2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875" y="558761"/>
            <a:ext cx="2445418" cy="15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1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 bwMode="gray">
          <a:xfrm>
            <a:off x="1577978" y="3820267"/>
            <a:ext cx="8162668" cy="812889"/>
          </a:xfrm>
        </p:spPr>
        <p:txBody>
          <a:bodyPr anchor="ctr" anchorCtr="0"/>
          <a:lstStyle>
            <a:lvl1pPr algn="l">
              <a:defRPr lang="en-US" sz="5400" dirty="0">
                <a:solidFill>
                  <a:schemeClr val="bg2"/>
                </a:solidFill>
              </a:defRPr>
            </a:lvl1pPr>
          </a:lstStyle>
          <a:p>
            <a:pPr marL="0" lvl="0"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Click to </a:t>
            </a:r>
            <a:r>
              <a:rPr lang="en-US"/>
              <a:t>add title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FB7C47-AE33-4786-B8B7-7ECE41E10698}"/>
              </a:ext>
            </a:extLst>
          </p:cNvPr>
          <p:cNvGrpSpPr/>
          <p:nvPr/>
        </p:nvGrpSpPr>
        <p:grpSpPr>
          <a:xfrm>
            <a:off x="9260732" y="1084521"/>
            <a:ext cx="2966710" cy="5794744"/>
            <a:chOff x="9260732" y="1084521"/>
            <a:chExt cx="2966710" cy="5794744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65F1314-BF98-4A68-8138-2CB07DB72EEB}"/>
                </a:ext>
              </a:extLst>
            </p:cNvPr>
            <p:cNvSpPr/>
            <p:nvPr/>
          </p:nvSpPr>
          <p:spPr>
            <a:xfrm>
              <a:off x="10758656" y="1088910"/>
              <a:ext cx="1445441" cy="5774567"/>
            </a:xfrm>
            <a:custGeom>
              <a:avLst/>
              <a:gdLst>
                <a:gd name="connsiteX0" fmla="*/ 1424763 w 1456660"/>
                <a:gd name="connsiteY0" fmla="*/ 2604977 h 5794744"/>
                <a:gd name="connsiteX1" fmla="*/ 1456660 w 1456660"/>
                <a:gd name="connsiteY1" fmla="*/ 0 h 5794744"/>
                <a:gd name="connsiteX2" fmla="*/ 0 w 1456660"/>
                <a:gd name="connsiteY2" fmla="*/ 5794744 h 5794744"/>
                <a:gd name="connsiteX3" fmla="*/ 148856 w 1456660"/>
                <a:gd name="connsiteY3" fmla="*/ 5773479 h 5794744"/>
                <a:gd name="connsiteX4" fmla="*/ 1424763 w 1456660"/>
                <a:gd name="connsiteY4" fmla="*/ 2604977 h 5794744"/>
                <a:gd name="connsiteX0" fmla="*/ 1424763 w 1456660"/>
                <a:gd name="connsiteY0" fmla="*/ 2604977 h 5777982"/>
                <a:gd name="connsiteX1" fmla="*/ 1456660 w 1456660"/>
                <a:gd name="connsiteY1" fmla="*/ 0 h 5777982"/>
                <a:gd name="connsiteX2" fmla="*/ 0 w 1456660"/>
                <a:gd name="connsiteY2" fmla="*/ 5777982 h 5777982"/>
                <a:gd name="connsiteX3" fmla="*/ 148856 w 1456660"/>
                <a:gd name="connsiteY3" fmla="*/ 5773479 h 5777982"/>
                <a:gd name="connsiteX4" fmla="*/ 1424763 w 1456660"/>
                <a:gd name="connsiteY4" fmla="*/ 2604977 h 5777982"/>
                <a:gd name="connsiteX0" fmla="*/ 1424763 w 1434221"/>
                <a:gd name="connsiteY0" fmla="*/ 2593803 h 5766808"/>
                <a:gd name="connsiteX1" fmla="*/ 1434221 w 1434221"/>
                <a:gd name="connsiteY1" fmla="*/ 0 h 5766808"/>
                <a:gd name="connsiteX2" fmla="*/ 0 w 1434221"/>
                <a:gd name="connsiteY2" fmla="*/ 5766808 h 5766808"/>
                <a:gd name="connsiteX3" fmla="*/ 148856 w 1434221"/>
                <a:gd name="connsiteY3" fmla="*/ 5762305 h 5766808"/>
                <a:gd name="connsiteX4" fmla="*/ 1424763 w 1434221"/>
                <a:gd name="connsiteY4" fmla="*/ 2593803 h 5766808"/>
                <a:gd name="connsiteX0" fmla="*/ 1435983 w 1445441"/>
                <a:gd name="connsiteY0" fmla="*/ 2593803 h 5762305"/>
                <a:gd name="connsiteX1" fmla="*/ 1445441 w 1445441"/>
                <a:gd name="connsiteY1" fmla="*/ 0 h 5762305"/>
                <a:gd name="connsiteX2" fmla="*/ 0 w 1445441"/>
                <a:gd name="connsiteY2" fmla="*/ 5750047 h 5762305"/>
                <a:gd name="connsiteX3" fmla="*/ 160076 w 1445441"/>
                <a:gd name="connsiteY3" fmla="*/ 5762305 h 5762305"/>
                <a:gd name="connsiteX4" fmla="*/ 1435983 w 1445441"/>
                <a:gd name="connsiteY4" fmla="*/ 2593803 h 5762305"/>
                <a:gd name="connsiteX0" fmla="*/ 1435983 w 1445441"/>
                <a:gd name="connsiteY0" fmla="*/ 2593803 h 5751132"/>
                <a:gd name="connsiteX1" fmla="*/ 1445441 w 1445441"/>
                <a:gd name="connsiteY1" fmla="*/ 0 h 5751132"/>
                <a:gd name="connsiteX2" fmla="*/ 0 w 1445441"/>
                <a:gd name="connsiteY2" fmla="*/ 5750047 h 5751132"/>
                <a:gd name="connsiteX3" fmla="*/ 160076 w 1445441"/>
                <a:gd name="connsiteY3" fmla="*/ 5751132 h 5751132"/>
                <a:gd name="connsiteX4" fmla="*/ 1435983 w 1445441"/>
                <a:gd name="connsiteY4" fmla="*/ 2593803 h 575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441" h="5751132">
                  <a:moveTo>
                    <a:pt x="1435983" y="2593803"/>
                  </a:moveTo>
                  <a:cubicBezTo>
                    <a:pt x="1439136" y="1729202"/>
                    <a:pt x="1442288" y="864601"/>
                    <a:pt x="1445441" y="0"/>
                  </a:cubicBezTo>
                  <a:lnTo>
                    <a:pt x="0" y="5750047"/>
                  </a:lnTo>
                  <a:lnTo>
                    <a:pt x="160076" y="5751132"/>
                  </a:lnTo>
                  <a:lnTo>
                    <a:pt x="1435983" y="2593803"/>
                  </a:lnTo>
                  <a:close/>
                </a:path>
              </a:pathLst>
            </a:custGeom>
            <a:gradFill>
              <a:gsLst>
                <a:gs pos="34000">
                  <a:schemeClr val="bg2"/>
                </a:gs>
                <a:gs pos="68000">
                  <a:srgbClr val="5BA23C"/>
                </a:gs>
              </a:gsLst>
              <a:lin ang="21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21E371F-1A59-474E-B95B-89195D83A3E8}"/>
                </a:ext>
              </a:extLst>
            </p:cNvPr>
            <p:cNvSpPr/>
            <p:nvPr/>
          </p:nvSpPr>
          <p:spPr>
            <a:xfrm>
              <a:off x="10019490" y="3789410"/>
              <a:ext cx="1556426" cy="3083668"/>
            </a:xfrm>
            <a:custGeom>
              <a:avLst/>
              <a:gdLst>
                <a:gd name="connsiteX0" fmla="*/ 749030 w 1556426"/>
                <a:gd name="connsiteY0" fmla="*/ 3073940 h 3083668"/>
                <a:gd name="connsiteX1" fmla="*/ 0 w 1556426"/>
                <a:gd name="connsiteY1" fmla="*/ 3083668 h 3083668"/>
                <a:gd name="connsiteX2" fmla="*/ 1556426 w 1556426"/>
                <a:gd name="connsiteY2" fmla="*/ 0 h 3083668"/>
                <a:gd name="connsiteX3" fmla="*/ 749030 w 1556426"/>
                <a:gd name="connsiteY3" fmla="*/ 3073940 h 3083668"/>
                <a:gd name="connsiteX0" fmla="*/ 749030 w 1556426"/>
                <a:gd name="connsiteY0" fmla="*/ 3073940 h 3083668"/>
                <a:gd name="connsiteX1" fmla="*/ 0 w 1556426"/>
                <a:gd name="connsiteY1" fmla="*/ 3083668 h 3083668"/>
                <a:gd name="connsiteX2" fmla="*/ 1556426 w 1556426"/>
                <a:gd name="connsiteY2" fmla="*/ 0 h 3083668"/>
                <a:gd name="connsiteX3" fmla="*/ 749030 w 1556426"/>
                <a:gd name="connsiteY3" fmla="*/ 3073940 h 3083668"/>
                <a:gd name="connsiteX0" fmla="*/ 740065 w 1556426"/>
                <a:gd name="connsiteY0" fmla="*/ 3073940 h 3083668"/>
                <a:gd name="connsiteX1" fmla="*/ 0 w 1556426"/>
                <a:gd name="connsiteY1" fmla="*/ 3083668 h 3083668"/>
                <a:gd name="connsiteX2" fmla="*/ 1556426 w 1556426"/>
                <a:gd name="connsiteY2" fmla="*/ 0 h 3083668"/>
                <a:gd name="connsiteX3" fmla="*/ 740065 w 1556426"/>
                <a:gd name="connsiteY3" fmla="*/ 3073940 h 3083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6426" h="3083668">
                  <a:moveTo>
                    <a:pt x="740065" y="3073940"/>
                  </a:moveTo>
                  <a:lnTo>
                    <a:pt x="0" y="3083668"/>
                  </a:lnTo>
                  <a:lnTo>
                    <a:pt x="1556426" y="0"/>
                  </a:lnTo>
                  <a:lnTo>
                    <a:pt x="740065" y="3073940"/>
                  </a:lnTo>
                  <a:close/>
                </a:path>
              </a:pathLst>
            </a:custGeom>
            <a:gradFill>
              <a:gsLst>
                <a:gs pos="97000">
                  <a:srgbClr val="62B53F"/>
                </a:gs>
                <a:gs pos="100000">
                  <a:srgbClr val="529533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E17FC41-0F0D-4F05-888B-05BC3B984146}"/>
                </a:ext>
              </a:extLst>
            </p:cNvPr>
            <p:cNvSpPr/>
            <p:nvPr/>
          </p:nvSpPr>
          <p:spPr>
            <a:xfrm>
              <a:off x="9260732" y="3322482"/>
              <a:ext cx="2422187" cy="3550596"/>
            </a:xfrm>
            <a:custGeom>
              <a:avLst/>
              <a:gdLst>
                <a:gd name="connsiteX0" fmla="*/ 2373549 w 2373549"/>
                <a:gd name="connsiteY0" fmla="*/ 0 h 3550596"/>
                <a:gd name="connsiteX1" fmla="*/ 2237362 w 2373549"/>
                <a:gd name="connsiteY1" fmla="*/ 651753 h 3550596"/>
                <a:gd name="connsiteX2" fmla="*/ 778213 w 2373549"/>
                <a:gd name="connsiteY2" fmla="*/ 3531141 h 3550596"/>
                <a:gd name="connsiteX3" fmla="*/ 0 w 2373549"/>
                <a:gd name="connsiteY3" fmla="*/ 3550596 h 3550596"/>
                <a:gd name="connsiteX4" fmla="*/ 2373549 w 2373549"/>
                <a:gd name="connsiteY4" fmla="*/ 0 h 3550596"/>
                <a:gd name="connsiteX0" fmla="*/ 2422187 w 2422187"/>
                <a:gd name="connsiteY0" fmla="*/ 0 h 3540868"/>
                <a:gd name="connsiteX1" fmla="*/ 2237362 w 2422187"/>
                <a:gd name="connsiteY1" fmla="*/ 642025 h 3540868"/>
                <a:gd name="connsiteX2" fmla="*/ 778213 w 2422187"/>
                <a:gd name="connsiteY2" fmla="*/ 3521413 h 3540868"/>
                <a:gd name="connsiteX3" fmla="*/ 0 w 2422187"/>
                <a:gd name="connsiteY3" fmla="*/ 3540868 h 3540868"/>
                <a:gd name="connsiteX4" fmla="*/ 2422187 w 2422187"/>
                <a:gd name="connsiteY4" fmla="*/ 0 h 3540868"/>
                <a:gd name="connsiteX0" fmla="*/ 2422187 w 2422187"/>
                <a:gd name="connsiteY0" fmla="*/ 0 h 3550596"/>
                <a:gd name="connsiteX1" fmla="*/ 2237362 w 2422187"/>
                <a:gd name="connsiteY1" fmla="*/ 642025 h 3550596"/>
                <a:gd name="connsiteX2" fmla="*/ 768485 w 2422187"/>
                <a:gd name="connsiteY2" fmla="*/ 3550596 h 3550596"/>
                <a:gd name="connsiteX3" fmla="*/ 0 w 2422187"/>
                <a:gd name="connsiteY3" fmla="*/ 3540868 h 3550596"/>
                <a:gd name="connsiteX4" fmla="*/ 2422187 w 2422187"/>
                <a:gd name="connsiteY4" fmla="*/ 0 h 3550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2187" h="3550596">
                  <a:moveTo>
                    <a:pt x="2422187" y="0"/>
                  </a:moveTo>
                  <a:lnTo>
                    <a:pt x="2237362" y="642025"/>
                  </a:lnTo>
                  <a:lnTo>
                    <a:pt x="768485" y="3550596"/>
                  </a:lnTo>
                  <a:lnTo>
                    <a:pt x="0" y="3540868"/>
                  </a:lnTo>
                  <a:lnTo>
                    <a:pt x="2422187" y="0"/>
                  </a:lnTo>
                  <a:close/>
                </a:path>
              </a:pathLst>
            </a:custGeom>
            <a:gradFill>
              <a:gsLst>
                <a:gs pos="34000">
                  <a:schemeClr val="bg2"/>
                </a:gs>
                <a:gs pos="71000">
                  <a:srgbClr val="5BA23C"/>
                </a:gs>
              </a:gsLst>
              <a:lin ang="17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890D0B16-11C5-4D6A-AA98-2355BA19EA7B}"/>
                </a:ext>
              </a:extLst>
            </p:cNvPr>
            <p:cNvSpPr/>
            <p:nvPr/>
          </p:nvSpPr>
          <p:spPr>
            <a:xfrm flipH="1">
              <a:off x="10871603" y="3370178"/>
              <a:ext cx="1327484" cy="3501998"/>
            </a:xfrm>
            <a:prstGeom prst="rtTriangle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A764A69-E67E-4D16-BC4B-51FC448F28CB}"/>
                </a:ext>
              </a:extLst>
            </p:cNvPr>
            <p:cNvSpPr/>
            <p:nvPr/>
          </p:nvSpPr>
          <p:spPr>
            <a:xfrm>
              <a:off x="10738884" y="1084521"/>
              <a:ext cx="1488558" cy="5794744"/>
            </a:xfrm>
            <a:custGeom>
              <a:avLst/>
              <a:gdLst>
                <a:gd name="connsiteX0" fmla="*/ 1446028 w 1488558"/>
                <a:gd name="connsiteY0" fmla="*/ 2658139 h 5794744"/>
                <a:gd name="connsiteX1" fmla="*/ 1446028 w 1488558"/>
                <a:gd name="connsiteY1" fmla="*/ 0 h 5794744"/>
                <a:gd name="connsiteX2" fmla="*/ 0 w 1488558"/>
                <a:gd name="connsiteY2" fmla="*/ 5794744 h 5794744"/>
                <a:gd name="connsiteX3" fmla="*/ 170121 w 1488558"/>
                <a:gd name="connsiteY3" fmla="*/ 5784112 h 5794744"/>
                <a:gd name="connsiteX4" fmla="*/ 1488558 w 1488558"/>
                <a:gd name="connsiteY4" fmla="*/ 2551814 h 5794744"/>
                <a:gd name="connsiteX5" fmla="*/ 1488558 w 1488558"/>
                <a:gd name="connsiteY5" fmla="*/ 2551814 h 5794744"/>
                <a:gd name="connsiteX6" fmla="*/ 1488558 w 1488558"/>
                <a:gd name="connsiteY6" fmla="*/ 2551814 h 5794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8558" h="5794744">
                  <a:moveTo>
                    <a:pt x="1446028" y="2658139"/>
                  </a:moveTo>
                  <a:lnTo>
                    <a:pt x="1446028" y="0"/>
                  </a:lnTo>
                  <a:lnTo>
                    <a:pt x="0" y="5794744"/>
                  </a:lnTo>
                  <a:lnTo>
                    <a:pt x="170121" y="5784112"/>
                  </a:lnTo>
                  <a:lnTo>
                    <a:pt x="1488558" y="2551814"/>
                  </a:lnTo>
                  <a:lnTo>
                    <a:pt x="1488558" y="2551814"/>
                  </a:lnTo>
                  <a:lnTo>
                    <a:pt x="1488558" y="2551814"/>
                  </a:lnTo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6"/>
          <p:cNvSpPr txBox="1">
            <a:spLocks noChangeArrowheads="1"/>
          </p:cNvSpPr>
          <p:nvPr/>
        </p:nvSpPr>
        <p:spPr bwMode="white">
          <a:xfrm>
            <a:off x="11247120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938D33-69AE-4EA8-B1F3-AEB045BF25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D3598208-AA80-467D-8193-8E836964952A}"/>
              </a:ext>
            </a:extLst>
          </p:cNvPr>
          <p:cNvGrpSpPr/>
          <p:nvPr/>
        </p:nvGrpSpPr>
        <p:grpSpPr>
          <a:xfrm>
            <a:off x="-6515" y="-465745"/>
            <a:ext cx="2284497" cy="7335777"/>
            <a:chOff x="-6515" y="-465745"/>
            <a:chExt cx="2284497" cy="7335777"/>
          </a:xfrm>
        </p:grpSpPr>
        <p:sp>
          <p:nvSpPr>
            <p:cNvPr id="15" name="Rectangle 4">
              <a:extLst>
                <a:ext uri="{FF2B5EF4-FFF2-40B4-BE49-F238E27FC236}">
                  <a16:creationId xmlns:a16="http://schemas.microsoft.com/office/drawing/2014/main" id="{46E2C9E0-78F4-4874-8B92-08E2A7C0061D}"/>
                </a:ext>
              </a:extLst>
            </p:cNvPr>
            <p:cNvSpPr/>
            <p:nvPr/>
          </p:nvSpPr>
          <p:spPr>
            <a:xfrm>
              <a:off x="0" y="-12032"/>
              <a:ext cx="2277982" cy="6870032"/>
            </a:xfrm>
            <a:custGeom>
              <a:avLst/>
              <a:gdLst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8385464 w 8385464"/>
                <a:gd name="connsiteY2" fmla="*/ 6858000 h 6858000"/>
                <a:gd name="connsiteX3" fmla="*/ 0 w 8385464"/>
                <a:gd name="connsiteY3" fmla="*/ 6858000 h 6858000"/>
                <a:gd name="connsiteX4" fmla="*/ 0 w 8385464"/>
                <a:gd name="connsiteY4" fmla="*/ 0 h 6858000"/>
                <a:gd name="connsiteX0" fmla="*/ 0 w 8395855"/>
                <a:gd name="connsiteY0" fmla="*/ 0 h 6858000"/>
                <a:gd name="connsiteX1" fmla="*/ 8385464 w 8395855"/>
                <a:gd name="connsiteY1" fmla="*/ 0 h 6858000"/>
                <a:gd name="connsiteX2" fmla="*/ 8395855 w 8395855"/>
                <a:gd name="connsiteY2" fmla="*/ 3408218 h 6858000"/>
                <a:gd name="connsiteX3" fmla="*/ 8385464 w 8395855"/>
                <a:gd name="connsiteY3" fmla="*/ 6858000 h 6858000"/>
                <a:gd name="connsiteX4" fmla="*/ 0 w 8395855"/>
                <a:gd name="connsiteY4" fmla="*/ 6858000 h 6858000"/>
                <a:gd name="connsiteX5" fmla="*/ 0 w 8395855"/>
                <a:gd name="connsiteY5" fmla="*/ 0 h 6858000"/>
                <a:gd name="connsiteX0" fmla="*/ 0 w 8385468"/>
                <a:gd name="connsiteY0" fmla="*/ 0 h 6858000"/>
                <a:gd name="connsiteX1" fmla="*/ 8385464 w 8385468"/>
                <a:gd name="connsiteY1" fmla="*/ 0 h 6858000"/>
                <a:gd name="connsiteX2" fmla="*/ 6286501 w 8385468"/>
                <a:gd name="connsiteY2" fmla="*/ 3512127 h 6858000"/>
                <a:gd name="connsiteX3" fmla="*/ 8385464 w 8385468"/>
                <a:gd name="connsiteY3" fmla="*/ 6858000 h 6858000"/>
                <a:gd name="connsiteX4" fmla="*/ 0 w 8385468"/>
                <a:gd name="connsiteY4" fmla="*/ 6858000 h 6858000"/>
                <a:gd name="connsiteX5" fmla="*/ 0 w 8385468"/>
                <a:gd name="connsiteY5" fmla="*/ 0 h 6858000"/>
                <a:gd name="connsiteX0" fmla="*/ 0 w 8385470"/>
                <a:gd name="connsiteY0" fmla="*/ 0 h 6858000"/>
                <a:gd name="connsiteX1" fmla="*/ 8385464 w 8385470"/>
                <a:gd name="connsiteY1" fmla="*/ 0 h 6858000"/>
                <a:gd name="connsiteX2" fmla="*/ 6993083 w 8385470"/>
                <a:gd name="connsiteY2" fmla="*/ 3740727 h 6858000"/>
                <a:gd name="connsiteX3" fmla="*/ 8385464 w 8385470"/>
                <a:gd name="connsiteY3" fmla="*/ 6858000 h 6858000"/>
                <a:gd name="connsiteX4" fmla="*/ 0 w 8385470"/>
                <a:gd name="connsiteY4" fmla="*/ 6858000 h 6858000"/>
                <a:gd name="connsiteX5" fmla="*/ 0 w 8385470"/>
                <a:gd name="connsiteY5" fmla="*/ 0 h 6858000"/>
                <a:gd name="connsiteX0" fmla="*/ 0 w 8385474"/>
                <a:gd name="connsiteY0" fmla="*/ 0 h 6858000"/>
                <a:gd name="connsiteX1" fmla="*/ 8385464 w 8385474"/>
                <a:gd name="connsiteY1" fmla="*/ 0 h 6858000"/>
                <a:gd name="connsiteX2" fmla="*/ 6993083 w 8385474"/>
                <a:gd name="connsiteY2" fmla="*/ 3740727 h 6858000"/>
                <a:gd name="connsiteX3" fmla="*/ 8385464 w 8385474"/>
                <a:gd name="connsiteY3" fmla="*/ 6858000 h 6858000"/>
                <a:gd name="connsiteX4" fmla="*/ 0 w 8385474"/>
                <a:gd name="connsiteY4" fmla="*/ 6858000 h 6858000"/>
                <a:gd name="connsiteX5" fmla="*/ 0 w 8385474"/>
                <a:gd name="connsiteY5" fmla="*/ 0 h 6858000"/>
                <a:gd name="connsiteX0" fmla="*/ 0 w 8385470"/>
                <a:gd name="connsiteY0" fmla="*/ 0 h 6858000"/>
                <a:gd name="connsiteX1" fmla="*/ 8385464 w 8385470"/>
                <a:gd name="connsiteY1" fmla="*/ 0 h 6858000"/>
                <a:gd name="connsiteX2" fmla="*/ 6993083 w 8385470"/>
                <a:gd name="connsiteY2" fmla="*/ 3740727 h 6858000"/>
                <a:gd name="connsiteX3" fmla="*/ 8385464 w 8385470"/>
                <a:gd name="connsiteY3" fmla="*/ 6858000 h 6858000"/>
                <a:gd name="connsiteX4" fmla="*/ 0 w 8385470"/>
                <a:gd name="connsiteY4" fmla="*/ 6858000 h 6858000"/>
                <a:gd name="connsiteX5" fmla="*/ 0 w 8385470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993083 w 8385464"/>
                <a:gd name="connsiteY2" fmla="*/ 3740727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58000"/>
                <a:gd name="connsiteX1" fmla="*/ 8385464 w 8385464"/>
                <a:gd name="connsiteY1" fmla="*/ 0 h 6858000"/>
                <a:gd name="connsiteX2" fmla="*/ 6286501 w 8385464"/>
                <a:gd name="connsiteY2" fmla="*/ 4634345 h 6858000"/>
                <a:gd name="connsiteX3" fmla="*/ 8385464 w 8385464"/>
                <a:gd name="connsiteY3" fmla="*/ 6858000 h 6858000"/>
                <a:gd name="connsiteX4" fmla="*/ 0 w 8385464"/>
                <a:gd name="connsiteY4" fmla="*/ 6858000 h 6858000"/>
                <a:gd name="connsiteX5" fmla="*/ 0 w 8385464"/>
                <a:gd name="connsiteY5" fmla="*/ 0 h 6858000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86501 w 8385464"/>
                <a:gd name="connsiteY2" fmla="*/ 4634345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8385464"/>
                <a:gd name="connsiteY0" fmla="*/ 0 h 6889173"/>
                <a:gd name="connsiteX1" fmla="*/ 8385464 w 8385464"/>
                <a:gd name="connsiteY1" fmla="*/ 0 h 6889173"/>
                <a:gd name="connsiteX2" fmla="*/ 6255328 w 8385464"/>
                <a:gd name="connsiteY2" fmla="*/ 5029200 h 6889173"/>
                <a:gd name="connsiteX3" fmla="*/ 6878783 w 8385464"/>
                <a:gd name="connsiteY3" fmla="*/ 6889173 h 6889173"/>
                <a:gd name="connsiteX4" fmla="*/ 0 w 8385464"/>
                <a:gd name="connsiteY4" fmla="*/ 6858000 h 6889173"/>
                <a:gd name="connsiteX5" fmla="*/ 0 w 8385464"/>
                <a:gd name="connsiteY5" fmla="*/ 0 h 6889173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78783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901205"/>
                <a:gd name="connsiteX1" fmla="*/ 11367745 w 11367745"/>
                <a:gd name="connsiteY1" fmla="*/ 0 h 6901205"/>
                <a:gd name="connsiteX2" fmla="*/ 6255328 w 11367745"/>
                <a:gd name="connsiteY2" fmla="*/ 5041232 h 6901205"/>
                <a:gd name="connsiteX3" fmla="*/ 6843698 w 11367745"/>
                <a:gd name="connsiteY3" fmla="*/ 6901205 h 6901205"/>
                <a:gd name="connsiteX4" fmla="*/ 0 w 11367745"/>
                <a:gd name="connsiteY4" fmla="*/ 6870032 h 6901205"/>
                <a:gd name="connsiteX5" fmla="*/ 0 w 11367745"/>
                <a:gd name="connsiteY5" fmla="*/ 12032 h 6901205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6255328 w 11367745"/>
                <a:gd name="connsiteY2" fmla="*/ 5041232 h 6877142"/>
                <a:gd name="connsiteX3" fmla="*/ 680861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4933499 w 11367745"/>
                <a:gd name="connsiteY2" fmla="*/ 4207042 h 6877142"/>
                <a:gd name="connsiteX3" fmla="*/ 680861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4933499 w 11367745"/>
                <a:gd name="connsiteY2" fmla="*/ 4207042 h 6877142"/>
                <a:gd name="connsiteX3" fmla="*/ 535460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4933499 w 11367745"/>
                <a:gd name="connsiteY2" fmla="*/ 4207042 h 6877142"/>
                <a:gd name="connsiteX3" fmla="*/ 535460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  <a:gd name="connsiteX0" fmla="*/ 0 w 11367745"/>
                <a:gd name="connsiteY0" fmla="*/ 12032 h 6877142"/>
                <a:gd name="connsiteX1" fmla="*/ 11367745 w 11367745"/>
                <a:gd name="connsiteY1" fmla="*/ 0 h 6877142"/>
                <a:gd name="connsiteX2" fmla="*/ 3507531 w 11367745"/>
                <a:gd name="connsiteY2" fmla="*/ 4207042 h 6877142"/>
                <a:gd name="connsiteX3" fmla="*/ 5354604 w 11367745"/>
                <a:gd name="connsiteY3" fmla="*/ 6877142 h 6877142"/>
                <a:gd name="connsiteX4" fmla="*/ 0 w 11367745"/>
                <a:gd name="connsiteY4" fmla="*/ 6870032 h 6877142"/>
                <a:gd name="connsiteX5" fmla="*/ 0 w 11367745"/>
                <a:gd name="connsiteY5" fmla="*/ 12032 h 6877142"/>
                <a:gd name="connsiteX0" fmla="*/ 0 w 11367745"/>
                <a:gd name="connsiteY0" fmla="*/ 12032 h 6870032"/>
                <a:gd name="connsiteX1" fmla="*/ 11367745 w 11367745"/>
                <a:gd name="connsiteY1" fmla="*/ 0 h 6870032"/>
                <a:gd name="connsiteX2" fmla="*/ 3507531 w 11367745"/>
                <a:gd name="connsiteY2" fmla="*/ 4207042 h 6870032"/>
                <a:gd name="connsiteX3" fmla="*/ 3976167 w 11367745"/>
                <a:gd name="connsiteY3" fmla="*/ 6839042 h 6870032"/>
                <a:gd name="connsiteX4" fmla="*/ 0 w 11367745"/>
                <a:gd name="connsiteY4" fmla="*/ 6870032 h 6870032"/>
                <a:gd name="connsiteX5" fmla="*/ 0 w 11367745"/>
                <a:gd name="connsiteY5" fmla="*/ 12032 h 687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67745" h="6870032">
                  <a:moveTo>
                    <a:pt x="0" y="12032"/>
                  </a:moveTo>
                  <a:lnTo>
                    <a:pt x="11367745" y="0"/>
                  </a:lnTo>
                  <a:cubicBezTo>
                    <a:pt x="9493718" y="1572491"/>
                    <a:pt x="4203722" y="2709657"/>
                    <a:pt x="3507531" y="4207042"/>
                  </a:cubicBezTo>
                  <a:cubicBezTo>
                    <a:pt x="3950876" y="5523223"/>
                    <a:pt x="3449696" y="5387779"/>
                    <a:pt x="3976167" y="6839042"/>
                  </a:cubicBezTo>
                  <a:lnTo>
                    <a:pt x="0" y="6870032"/>
                  </a:lnTo>
                  <a:lnTo>
                    <a:pt x="0" y="12032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Right Triangle 3">
              <a:extLst>
                <a:ext uri="{FF2B5EF4-FFF2-40B4-BE49-F238E27FC236}">
                  <a16:creationId xmlns:a16="http://schemas.microsoft.com/office/drawing/2014/main" id="{56990D95-B6C6-4723-82D2-F9651330B7FE}"/>
                </a:ext>
              </a:extLst>
            </p:cNvPr>
            <p:cNvSpPr/>
            <p:nvPr/>
          </p:nvSpPr>
          <p:spPr>
            <a:xfrm flipH="1">
              <a:off x="-6515" y="4242391"/>
              <a:ext cx="712079" cy="2616194"/>
            </a:xfrm>
            <a:custGeom>
              <a:avLst/>
              <a:gdLst>
                <a:gd name="connsiteX0" fmla="*/ 0 w 1155025"/>
                <a:gd name="connsiteY0" fmla="*/ 2849526 h 2849526"/>
                <a:gd name="connsiteX1" fmla="*/ 0 w 1155025"/>
                <a:gd name="connsiteY1" fmla="*/ 0 h 2849526"/>
                <a:gd name="connsiteX2" fmla="*/ 1155025 w 1155025"/>
                <a:gd name="connsiteY2" fmla="*/ 2849526 h 2849526"/>
                <a:gd name="connsiteX3" fmla="*/ 0 w 1155025"/>
                <a:gd name="connsiteY3" fmla="*/ 2849526 h 2849526"/>
                <a:gd name="connsiteX0" fmla="*/ 606055 w 1761080"/>
                <a:gd name="connsiteY0" fmla="*/ 2870791 h 2870791"/>
                <a:gd name="connsiteX1" fmla="*/ 0 w 1761080"/>
                <a:gd name="connsiteY1" fmla="*/ 0 h 2870791"/>
                <a:gd name="connsiteX2" fmla="*/ 1761080 w 1761080"/>
                <a:gd name="connsiteY2" fmla="*/ 2870791 h 2870791"/>
                <a:gd name="connsiteX3" fmla="*/ 606055 w 1761080"/>
                <a:gd name="connsiteY3" fmla="*/ 2870791 h 2870791"/>
                <a:gd name="connsiteX0" fmla="*/ 350874 w 1505899"/>
                <a:gd name="connsiteY0" fmla="*/ 2626242 h 2626242"/>
                <a:gd name="connsiteX1" fmla="*/ 0 w 1505899"/>
                <a:gd name="connsiteY1" fmla="*/ 0 h 2626242"/>
                <a:gd name="connsiteX2" fmla="*/ 1505899 w 1505899"/>
                <a:gd name="connsiteY2" fmla="*/ 2626242 h 2626242"/>
                <a:gd name="connsiteX3" fmla="*/ 350874 w 1505899"/>
                <a:gd name="connsiteY3" fmla="*/ 2626242 h 2626242"/>
                <a:gd name="connsiteX0" fmla="*/ 350874 w 712079"/>
                <a:gd name="connsiteY0" fmla="*/ 2626242 h 2626242"/>
                <a:gd name="connsiteX1" fmla="*/ 0 w 712079"/>
                <a:gd name="connsiteY1" fmla="*/ 0 h 2626242"/>
                <a:gd name="connsiteX2" fmla="*/ 712079 w 712079"/>
                <a:gd name="connsiteY2" fmla="*/ 1279763 h 2626242"/>
                <a:gd name="connsiteX3" fmla="*/ 350874 w 712079"/>
                <a:gd name="connsiteY3" fmla="*/ 2626242 h 2626242"/>
                <a:gd name="connsiteX0" fmla="*/ 692518 w 712079"/>
                <a:gd name="connsiteY0" fmla="*/ 2626242 h 2626242"/>
                <a:gd name="connsiteX1" fmla="*/ 0 w 712079"/>
                <a:gd name="connsiteY1" fmla="*/ 0 h 2626242"/>
                <a:gd name="connsiteX2" fmla="*/ 712079 w 712079"/>
                <a:gd name="connsiteY2" fmla="*/ 1279763 h 2626242"/>
                <a:gd name="connsiteX3" fmla="*/ 692518 w 712079"/>
                <a:gd name="connsiteY3" fmla="*/ 2626242 h 2626242"/>
                <a:gd name="connsiteX0" fmla="*/ 692518 w 712079"/>
                <a:gd name="connsiteY0" fmla="*/ 2626242 h 2626242"/>
                <a:gd name="connsiteX1" fmla="*/ 0 w 712079"/>
                <a:gd name="connsiteY1" fmla="*/ 0 h 2626242"/>
                <a:gd name="connsiteX2" fmla="*/ 712079 w 712079"/>
                <a:gd name="connsiteY2" fmla="*/ 1264691 h 2626242"/>
                <a:gd name="connsiteX3" fmla="*/ 692518 w 712079"/>
                <a:gd name="connsiteY3" fmla="*/ 2626242 h 2626242"/>
                <a:gd name="connsiteX0" fmla="*/ 702567 w 712079"/>
                <a:gd name="connsiteY0" fmla="*/ 2616194 h 2616194"/>
                <a:gd name="connsiteX1" fmla="*/ 0 w 712079"/>
                <a:gd name="connsiteY1" fmla="*/ 0 h 2616194"/>
                <a:gd name="connsiteX2" fmla="*/ 712079 w 712079"/>
                <a:gd name="connsiteY2" fmla="*/ 1264691 h 2616194"/>
                <a:gd name="connsiteX3" fmla="*/ 702567 w 712079"/>
                <a:gd name="connsiteY3" fmla="*/ 2616194 h 2616194"/>
                <a:gd name="connsiteX0" fmla="*/ 702567 w 712079"/>
                <a:gd name="connsiteY0" fmla="*/ 2616194 h 2616194"/>
                <a:gd name="connsiteX1" fmla="*/ 605080 w 712079"/>
                <a:gd name="connsiteY1" fmla="*/ 2258893 h 2616194"/>
                <a:gd name="connsiteX2" fmla="*/ 0 w 712079"/>
                <a:gd name="connsiteY2" fmla="*/ 0 h 2616194"/>
                <a:gd name="connsiteX3" fmla="*/ 712079 w 712079"/>
                <a:gd name="connsiteY3" fmla="*/ 1264691 h 2616194"/>
                <a:gd name="connsiteX4" fmla="*/ 702567 w 712079"/>
                <a:gd name="connsiteY4" fmla="*/ 2616194 h 2616194"/>
                <a:gd name="connsiteX0" fmla="*/ 702567 w 712079"/>
                <a:gd name="connsiteY0" fmla="*/ 2616194 h 2616194"/>
                <a:gd name="connsiteX1" fmla="*/ 665371 w 712079"/>
                <a:gd name="connsiteY1" fmla="*/ 2615609 h 2616194"/>
                <a:gd name="connsiteX2" fmla="*/ 0 w 712079"/>
                <a:gd name="connsiteY2" fmla="*/ 0 h 2616194"/>
                <a:gd name="connsiteX3" fmla="*/ 712079 w 712079"/>
                <a:gd name="connsiteY3" fmla="*/ 1264691 h 2616194"/>
                <a:gd name="connsiteX4" fmla="*/ 702567 w 712079"/>
                <a:gd name="connsiteY4" fmla="*/ 2616194 h 2616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2079" h="2616194">
                  <a:moveTo>
                    <a:pt x="702567" y="2616194"/>
                  </a:moveTo>
                  <a:lnTo>
                    <a:pt x="665371" y="2615609"/>
                  </a:lnTo>
                  <a:lnTo>
                    <a:pt x="0" y="0"/>
                  </a:lnTo>
                  <a:lnTo>
                    <a:pt x="712079" y="1264691"/>
                  </a:lnTo>
                  <a:cubicBezTo>
                    <a:pt x="708908" y="1715192"/>
                    <a:pt x="705738" y="2165693"/>
                    <a:pt x="702567" y="2616194"/>
                  </a:cubicBezTo>
                  <a:close/>
                </a:path>
              </a:pathLst>
            </a:custGeom>
            <a:gradFill>
              <a:gsLst>
                <a:gs pos="2000">
                  <a:srgbClr val="62B53F"/>
                </a:gs>
                <a:gs pos="52000">
                  <a:srgbClr val="529533"/>
                </a:gs>
              </a:gsLst>
              <a:lin ang="14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Right Triangle 3">
              <a:extLst>
                <a:ext uri="{FF2B5EF4-FFF2-40B4-BE49-F238E27FC236}">
                  <a16:creationId xmlns:a16="http://schemas.microsoft.com/office/drawing/2014/main" id="{EC9B2ECA-C14A-4E87-A3F3-80BB4481D7A8}"/>
                </a:ext>
              </a:extLst>
            </p:cNvPr>
            <p:cNvSpPr/>
            <p:nvPr/>
          </p:nvSpPr>
          <p:spPr>
            <a:xfrm>
              <a:off x="16636" y="3818487"/>
              <a:ext cx="963639" cy="3051545"/>
            </a:xfrm>
            <a:custGeom>
              <a:avLst/>
              <a:gdLst>
                <a:gd name="connsiteX0" fmla="*/ 0 w 1155025"/>
                <a:gd name="connsiteY0" fmla="*/ 2849526 h 2849526"/>
                <a:gd name="connsiteX1" fmla="*/ 0 w 1155025"/>
                <a:gd name="connsiteY1" fmla="*/ 0 h 2849526"/>
                <a:gd name="connsiteX2" fmla="*/ 1155025 w 1155025"/>
                <a:gd name="connsiteY2" fmla="*/ 2849526 h 2849526"/>
                <a:gd name="connsiteX3" fmla="*/ 0 w 1155025"/>
                <a:gd name="connsiteY3" fmla="*/ 2849526 h 2849526"/>
                <a:gd name="connsiteX0" fmla="*/ 606055 w 1761080"/>
                <a:gd name="connsiteY0" fmla="*/ 2870791 h 2870791"/>
                <a:gd name="connsiteX1" fmla="*/ 0 w 1761080"/>
                <a:gd name="connsiteY1" fmla="*/ 0 h 2870791"/>
                <a:gd name="connsiteX2" fmla="*/ 1761080 w 1761080"/>
                <a:gd name="connsiteY2" fmla="*/ 2870791 h 2870791"/>
                <a:gd name="connsiteX3" fmla="*/ 606055 w 1761080"/>
                <a:gd name="connsiteY3" fmla="*/ 2870791 h 2870791"/>
                <a:gd name="connsiteX0" fmla="*/ 350874 w 1505899"/>
                <a:gd name="connsiteY0" fmla="*/ 2626242 h 2626242"/>
                <a:gd name="connsiteX1" fmla="*/ 0 w 1505899"/>
                <a:gd name="connsiteY1" fmla="*/ 0 h 2626242"/>
                <a:gd name="connsiteX2" fmla="*/ 1505899 w 1505899"/>
                <a:gd name="connsiteY2" fmla="*/ 2626242 h 2626242"/>
                <a:gd name="connsiteX3" fmla="*/ 350874 w 1505899"/>
                <a:gd name="connsiteY3" fmla="*/ 2626242 h 2626242"/>
                <a:gd name="connsiteX0" fmla="*/ 0 w 1155025"/>
                <a:gd name="connsiteY0" fmla="*/ 3051545 h 3051545"/>
                <a:gd name="connsiteX1" fmla="*/ 733647 w 1155025"/>
                <a:gd name="connsiteY1" fmla="*/ 0 h 3051545"/>
                <a:gd name="connsiteX2" fmla="*/ 1155025 w 1155025"/>
                <a:gd name="connsiteY2" fmla="*/ 3051545 h 3051545"/>
                <a:gd name="connsiteX3" fmla="*/ 0 w 1155025"/>
                <a:gd name="connsiteY3" fmla="*/ 3051545 h 3051545"/>
                <a:gd name="connsiteX0" fmla="*/ 0 w 963639"/>
                <a:gd name="connsiteY0" fmla="*/ 3051545 h 3051545"/>
                <a:gd name="connsiteX1" fmla="*/ 733647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  <a:gd name="connsiteX0" fmla="*/ 0 w 963639"/>
                <a:gd name="connsiteY0" fmla="*/ 3051545 h 3051545"/>
                <a:gd name="connsiteX1" fmla="*/ 754912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3639" h="3051545">
                  <a:moveTo>
                    <a:pt x="0" y="3051545"/>
                  </a:moveTo>
                  <a:lnTo>
                    <a:pt x="754912" y="0"/>
                  </a:lnTo>
                  <a:lnTo>
                    <a:pt x="963639" y="3051545"/>
                  </a:lnTo>
                  <a:lnTo>
                    <a:pt x="0" y="3051545"/>
                  </a:lnTo>
                  <a:close/>
                </a:path>
              </a:pathLst>
            </a:custGeom>
            <a:gradFill>
              <a:gsLst>
                <a:gs pos="27000">
                  <a:srgbClr val="5EAC3E"/>
                </a:gs>
                <a:gs pos="64000">
                  <a:srgbClr val="67BD42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4" name="Right Triangle 3">
              <a:extLst>
                <a:ext uri="{FF2B5EF4-FFF2-40B4-BE49-F238E27FC236}">
                  <a16:creationId xmlns:a16="http://schemas.microsoft.com/office/drawing/2014/main" id="{9AFA1F9D-E0DB-427A-8D67-2A3C457C3A94}"/>
                </a:ext>
              </a:extLst>
            </p:cNvPr>
            <p:cNvSpPr/>
            <p:nvPr/>
          </p:nvSpPr>
          <p:spPr>
            <a:xfrm rot="12173926">
              <a:off x="1003907" y="-465745"/>
              <a:ext cx="1014731" cy="6395388"/>
            </a:xfrm>
            <a:custGeom>
              <a:avLst/>
              <a:gdLst>
                <a:gd name="connsiteX0" fmla="*/ 0 w 1155025"/>
                <a:gd name="connsiteY0" fmla="*/ 2849526 h 2849526"/>
                <a:gd name="connsiteX1" fmla="*/ 0 w 1155025"/>
                <a:gd name="connsiteY1" fmla="*/ 0 h 2849526"/>
                <a:gd name="connsiteX2" fmla="*/ 1155025 w 1155025"/>
                <a:gd name="connsiteY2" fmla="*/ 2849526 h 2849526"/>
                <a:gd name="connsiteX3" fmla="*/ 0 w 1155025"/>
                <a:gd name="connsiteY3" fmla="*/ 2849526 h 2849526"/>
                <a:gd name="connsiteX0" fmla="*/ 606055 w 1761080"/>
                <a:gd name="connsiteY0" fmla="*/ 2870791 h 2870791"/>
                <a:gd name="connsiteX1" fmla="*/ 0 w 1761080"/>
                <a:gd name="connsiteY1" fmla="*/ 0 h 2870791"/>
                <a:gd name="connsiteX2" fmla="*/ 1761080 w 1761080"/>
                <a:gd name="connsiteY2" fmla="*/ 2870791 h 2870791"/>
                <a:gd name="connsiteX3" fmla="*/ 606055 w 1761080"/>
                <a:gd name="connsiteY3" fmla="*/ 2870791 h 2870791"/>
                <a:gd name="connsiteX0" fmla="*/ 350874 w 1505899"/>
                <a:gd name="connsiteY0" fmla="*/ 2626242 h 2626242"/>
                <a:gd name="connsiteX1" fmla="*/ 0 w 1505899"/>
                <a:gd name="connsiteY1" fmla="*/ 0 h 2626242"/>
                <a:gd name="connsiteX2" fmla="*/ 1505899 w 1505899"/>
                <a:gd name="connsiteY2" fmla="*/ 2626242 h 2626242"/>
                <a:gd name="connsiteX3" fmla="*/ 350874 w 1505899"/>
                <a:gd name="connsiteY3" fmla="*/ 2626242 h 2626242"/>
                <a:gd name="connsiteX0" fmla="*/ 0 w 1155025"/>
                <a:gd name="connsiteY0" fmla="*/ 3051545 h 3051545"/>
                <a:gd name="connsiteX1" fmla="*/ 733647 w 1155025"/>
                <a:gd name="connsiteY1" fmla="*/ 0 h 3051545"/>
                <a:gd name="connsiteX2" fmla="*/ 1155025 w 1155025"/>
                <a:gd name="connsiteY2" fmla="*/ 3051545 h 3051545"/>
                <a:gd name="connsiteX3" fmla="*/ 0 w 1155025"/>
                <a:gd name="connsiteY3" fmla="*/ 3051545 h 3051545"/>
                <a:gd name="connsiteX0" fmla="*/ 0 w 963639"/>
                <a:gd name="connsiteY0" fmla="*/ 3051545 h 3051545"/>
                <a:gd name="connsiteX1" fmla="*/ 733647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  <a:gd name="connsiteX0" fmla="*/ 0 w 963639"/>
                <a:gd name="connsiteY0" fmla="*/ 3051545 h 3051545"/>
                <a:gd name="connsiteX1" fmla="*/ 754912 w 963639"/>
                <a:gd name="connsiteY1" fmla="*/ 0 h 3051545"/>
                <a:gd name="connsiteX2" fmla="*/ 963639 w 963639"/>
                <a:gd name="connsiteY2" fmla="*/ 3051545 h 3051545"/>
                <a:gd name="connsiteX3" fmla="*/ 0 w 963639"/>
                <a:gd name="connsiteY3" fmla="*/ 3051545 h 3051545"/>
                <a:gd name="connsiteX0" fmla="*/ 0 w 1014731"/>
                <a:gd name="connsiteY0" fmla="*/ 3477101 h 3477101"/>
                <a:gd name="connsiteX1" fmla="*/ 806004 w 1014731"/>
                <a:gd name="connsiteY1" fmla="*/ 0 h 3477101"/>
                <a:gd name="connsiteX2" fmla="*/ 1014731 w 1014731"/>
                <a:gd name="connsiteY2" fmla="*/ 3051545 h 3477101"/>
                <a:gd name="connsiteX3" fmla="*/ 0 w 1014731"/>
                <a:gd name="connsiteY3" fmla="*/ 3477101 h 3477101"/>
                <a:gd name="connsiteX0" fmla="*/ 0 w 1014731"/>
                <a:gd name="connsiteY0" fmla="*/ 5974885 h 5974885"/>
                <a:gd name="connsiteX1" fmla="*/ 789755 w 1014731"/>
                <a:gd name="connsiteY1" fmla="*/ 0 h 5974885"/>
                <a:gd name="connsiteX2" fmla="*/ 1014731 w 1014731"/>
                <a:gd name="connsiteY2" fmla="*/ 5549329 h 5974885"/>
                <a:gd name="connsiteX3" fmla="*/ 0 w 1014731"/>
                <a:gd name="connsiteY3" fmla="*/ 5974885 h 5974885"/>
                <a:gd name="connsiteX0" fmla="*/ 0 w 1014731"/>
                <a:gd name="connsiteY0" fmla="*/ 7343100 h 7343100"/>
                <a:gd name="connsiteX1" fmla="*/ 978069 w 1014731"/>
                <a:gd name="connsiteY1" fmla="*/ 0 h 7343100"/>
                <a:gd name="connsiteX2" fmla="*/ 1014731 w 1014731"/>
                <a:gd name="connsiteY2" fmla="*/ 6917544 h 7343100"/>
                <a:gd name="connsiteX3" fmla="*/ 0 w 1014731"/>
                <a:gd name="connsiteY3" fmla="*/ 7343100 h 7343100"/>
                <a:gd name="connsiteX0" fmla="*/ 0 w 1014731"/>
                <a:gd name="connsiteY0" fmla="*/ 7503364 h 7503364"/>
                <a:gd name="connsiteX1" fmla="*/ 945205 w 1014731"/>
                <a:gd name="connsiteY1" fmla="*/ 0 h 7503364"/>
                <a:gd name="connsiteX2" fmla="*/ 1014731 w 1014731"/>
                <a:gd name="connsiteY2" fmla="*/ 7077808 h 7503364"/>
                <a:gd name="connsiteX3" fmla="*/ 0 w 1014731"/>
                <a:gd name="connsiteY3" fmla="*/ 7503364 h 7503364"/>
                <a:gd name="connsiteX0" fmla="*/ 0 w 1014731"/>
                <a:gd name="connsiteY0" fmla="*/ 7503364 h 7503364"/>
                <a:gd name="connsiteX1" fmla="*/ 762176 w 1014731"/>
                <a:gd name="connsiteY1" fmla="*/ 1360664 h 7503364"/>
                <a:gd name="connsiteX2" fmla="*/ 945205 w 1014731"/>
                <a:gd name="connsiteY2" fmla="*/ 0 h 7503364"/>
                <a:gd name="connsiteX3" fmla="*/ 1014731 w 1014731"/>
                <a:gd name="connsiteY3" fmla="*/ 7077808 h 7503364"/>
                <a:gd name="connsiteX4" fmla="*/ 0 w 1014731"/>
                <a:gd name="connsiteY4" fmla="*/ 7503364 h 7503364"/>
                <a:gd name="connsiteX0" fmla="*/ 0 w 1014731"/>
                <a:gd name="connsiteY0" fmla="*/ 7503364 h 7503364"/>
                <a:gd name="connsiteX1" fmla="*/ 793220 w 1014731"/>
                <a:gd name="connsiteY1" fmla="*/ 1227564 h 7503364"/>
                <a:gd name="connsiteX2" fmla="*/ 945205 w 1014731"/>
                <a:gd name="connsiteY2" fmla="*/ 0 h 7503364"/>
                <a:gd name="connsiteX3" fmla="*/ 1014731 w 1014731"/>
                <a:gd name="connsiteY3" fmla="*/ 7077808 h 7503364"/>
                <a:gd name="connsiteX4" fmla="*/ 0 w 1014731"/>
                <a:gd name="connsiteY4" fmla="*/ 7503364 h 7503364"/>
                <a:gd name="connsiteX0" fmla="*/ 0 w 1014731"/>
                <a:gd name="connsiteY0" fmla="*/ 6275800 h 6275800"/>
                <a:gd name="connsiteX1" fmla="*/ 793220 w 1014731"/>
                <a:gd name="connsiteY1" fmla="*/ 0 h 6275800"/>
                <a:gd name="connsiteX2" fmla="*/ 963930 w 1014731"/>
                <a:gd name="connsiteY2" fmla="*/ 237103 h 6275800"/>
                <a:gd name="connsiteX3" fmla="*/ 1014731 w 1014731"/>
                <a:gd name="connsiteY3" fmla="*/ 5850244 h 6275800"/>
                <a:gd name="connsiteX4" fmla="*/ 0 w 1014731"/>
                <a:gd name="connsiteY4" fmla="*/ 6275800 h 6275800"/>
                <a:gd name="connsiteX0" fmla="*/ 0 w 1014731"/>
                <a:gd name="connsiteY0" fmla="*/ 6321680 h 6321680"/>
                <a:gd name="connsiteX1" fmla="*/ 850196 w 1014731"/>
                <a:gd name="connsiteY1" fmla="*/ 0 h 6321680"/>
                <a:gd name="connsiteX2" fmla="*/ 963930 w 1014731"/>
                <a:gd name="connsiteY2" fmla="*/ 282983 h 6321680"/>
                <a:gd name="connsiteX3" fmla="*/ 1014731 w 1014731"/>
                <a:gd name="connsiteY3" fmla="*/ 5896124 h 6321680"/>
                <a:gd name="connsiteX4" fmla="*/ 0 w 1014731"/>
                <a:gd name="connsiteY4" fmla="*/ 6321680 h 6321680"/>
                <a:gd name="connsiteX0" fmla="*/ 0 w 1014731"/>
                <a:gd name="connsiteY0" fmla="*/ 6337721 h 6337721"/>
                <a:gd name="connsiteX1" fmla="*/ 810697 w 1014731"/>
                <a:gd name="connsiteY1" fmla="*/ 0 h 6337721"/>
                <a:gd name="connsiteX2" fmla="*/ 963930 w 1014731"/>
                <a:gd name="connsiteY2" fmla="*/ 299024 h 6337721"/>
                <a:gd name="connsiteX3" fmla="*/ 1014731 w 1014731"/>
                <a:gd name="connsiteY3" fmla="*/ 5912165 h 6337721"/>
                <a:gd name="connsiteX4" fmla="*/ 0 w 1014731"/>
                <a:gd name="connsiteY4" fmla="*/ 6337721 h 6337721"/>
                <a:gd name="connsiteX0" fmla="*/ 0 w 1014731"/>
                <a:gd name="connsiteY0" fmla="*/ 6337721 h 6337721"/>
                <a:gd name="connsiteX1" fmla="*/ 810697 w 1014731"/>
                <a:gd name="connsiteY1" fmla="*/ 0 h 6337721"/>
                <a:gd name="connsiteX2" fmla="*/ 961456 w 1014731"/>
                <a:gd name="connsiteY2" fmla="*/ 267345 h 6337721"/>
                <a:gd name="connsiteX3" fmla="*/ 1014731 w 1014731"/>
                <a:gd name="connsiteY3" fmla="*/ 5912165 h 6337721"/>
                <a:gd name="connsiteX4" fmla="*/ 0 w 1014731"/>
                <a:gd name="connsiteY4" fmla="*/ 6337721 h 6337721"/>
                <a:gd name="connsiteX0" fmla="*/ 0 w 1014731"/>
                <a:gd name="connsiteY0" fmla="*/ 6343586 h 6343586"/>
                <a:gd name="connsiteX1" fmla="*/ 824582 w 1014731"/>
                <a:gd name="connsiteY1" fmla="*/ 0 h 6343586"/>
                <a:gd name="connsiteX2" fmla="*/ 961456 w 1014731"/>
                <a:gd name="connsiteY2" fmla="*/ 273210 h 6343586"/>
                <a:gd name="connsiteX3" fmla="*/ 1014731 w 1014731"/>
                <a:gd name="connsiteY3" fmla="*/ 5918030 h 6343586"/>
                <a:gd name="connsiteX4" fmla="*/ 0 w 1014731"/>
                <a:gd name="connsiteY4" fmla="*/ 6343586 h 6343586"/>
                <a:gd name="connsiteX0" fmla="*/ 0 w 1014731"/>
                <a:gd name="connsiteY0" fmla="*/ 6343586 h 6343586"/>
                <a:gd name="connsiteX1" fmla="*/ 824582 w 1014731"/>
                <a:gd name="connsiteY1" fmla="*/ 0 h 6343586"/>
                <a:gd name="connsiteX2" fmla="*/ 945417 w 1014731"/>
                <a:gd name="connsiteY2" fmla="*/ 312710 h 6343586"/>
                <a:gd name="connsiteX3" fmla="*/ 1014731 w 1014731"/>
                <a:gd name="connsiteY3" fmla="*/ 5918030 h 6343586"/>
                <a:gd name="connsiteX4" fmla="*/ 0 w 1014731"/>
                <a:gd name="connsiteY4" fmla="*/ 6343586 h 6343586"/>
                <a:gd name="connsiteX0" fmla="*/ 0 w 1014731"/>
                <a:gd name="connsiteY0" fmla="*/ 6343586 h 6343586"/>
                <a:gd name="connsiteX1" fmla="*/ 824582 w 1014731"/>
                <a:gd name="connsiteY1" fmla="*/ 0 h 6343586"/>
                <a:gd name="connsiteX2" fmla="*/ 937597 w 1014731"/>
                <a:gd name="connsiteY2" fmla="*/ 294197 h 6343586"/>
                <a:gd name="connsiteX3" fmla="*/ 1014731 w 1014731"/>
                <a:gd name="connsiteY3" fmla="*/ 5918030 h 6343586"/>
                <a:gd name="connsiteX4" fmla="*/ 0 w 1014731"/>
                <a:gd name="connsiteY4" fmla="*/ 6343586 h 6343586"/>
                <a:gd name="connsiteX0" fmla="*/ 0 w 1014731"/>
                <a:gd name="connsiteY0" fmla="*/ 6343586 h 6343586"/>
                <a:gd name="connsiteX1" fmla="*/ 824582 w 1014731"/>
                <a:gd name="connsiteY1" fmla="*/ 0 h 6343586"/>
                <a:gd name="connsiteX2" fmla="*/ 942225 w 1014731"/>
                <a:gd name="connsiteY2" fmla="*/ 292242 h 6343586"/>
                <a:gd name="connsiteX3" fmla="*/ 1014731 w 1014731"/>
                <a:gd name="connsiteY3" fmla="*/ 5918030 h 6343586"/>
                <a:gd name="connsiteX4" fmla="*/ 0 w 1014731"/>
                <a:gd name="connsiteY4" fmla="*/ 6343586 h 6343586"/>
                <a:gd name="connsiteX0" fmla="*/ 0 w 1014731"/>
                <a:gd name="connsiteY0" fmla="*/ 6395388 h 6395388"/>
                <a:gd name="connsiteX1" fmla="*/ 796930 w 1014731"/>
                <a:gd name="connsiteY1" fmla="*/ 0 h 6395388"/>
                <a:gd name="connsiteX2" fmla="*/ 942225 w 1014731"/>
                <a:gd name="connsiteY2" fmla="*/ 344044 h 6395388"/>
                <a:gd name="connsiteX3" fmla="*/ 1014731 w 1014731"/>
                <a:gd name="connsiteY3" fmla="*/ 5969832 h 6395388"/>
                <a:gd name="connsiteX4" fmla="*/ 0 w 1014731"/>
                <a:gd name="connsiteY4" fmla="*/ 6395388 h 6395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4731" h="6395388">
                  <a:moveTo>
                    <a:pt x="0" y="6395388"/>
                  </a:moveTo>
                  <a:lnTo>
                    <a:pt x="796930" y="0"/>
                  </a:lnTo>
                  <a:lnTo>
                    <a:pt x="942225" y="344044"/>
                  </a:lnTo>
                  <a:lnTo>
                    <a:pt x="1014731" y="5969832"/>
                  </a:lnTo>
                  <a:lnTo>
                    <a:pt x="0" y="6395388"/>
                  </a:lnTo>
                  <a:close/>
                </a:path>
              </a:pathLst>
            </a:custGeom>
            <a:gradFill>
              <a:gsLst>
                <a:gs pos="34000">
                  <a:schemeClr val="bg2"/>
                </a:gs>
                <a:gs pos="100000">
                  <a:srgbClr val="5BA23C"/>
                </a:gs>
              </a:gsLst>
              <a:lin ang="21594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494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gray">
          <a:xfrm>
            <a:off x="0" y="6400800"/>
            <a:ext cx="1219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11247120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97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3715" y="1222375"/>
            <a:ext cx="5430358" cy="4956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 baseline="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21143" y="1222375"/>
            <a:ext cx="5431536" cy="49560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 vert="horz" lIns="0" tIns="0" rIns="0" bIns="0" rtlCol="0" anchor="ctr" anchorCtr="0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C2164E37-B9EF-4F5C-BAC3-99D4D9B95273}"/>
              </a:ext>
            </a:extLst>
          </p:cNvPr>
          <p:cNvSpPr/>
          <p:nvPr/>
        </p:nvSpPr>
        <p:spPr>
          <a:xfrm>
            <a:off x="0" y="6458381"/>
            <a:ext cx="10332720" cy="399619"/>
          </a:xfrm>
          <a:prstGeom prst="rtTriangle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445847A-EA61-43F6-AC67-FDC7D6323393}"/>
              </a:ext>
            </a:extLst>
          </p:cNvPr>
          <p:cNvSpPr/>
          <p:nvPr/>
        </p:nvSpPr>
        <p:spPr>
          <a:xfrm flipH="1">
            <a:off x="1859280" y="6463405"/>
            <a:ext cx="10332720" cy="399619"/>
          </a:xfrm>
          <a:prstGeom prst="rtTriangle">
            <a:avLst/>
          </a:prstGeom>
          <a:gradFill>
            <a:gsLst>
              <a:gs pos="2000">
                <a:schemeClr val="bg2">
                  <a:lumMod val="50000"/>
                </a:schemeClr>
              </a:gs>
              <a:gs pos="33000">
                <a:schemeClr val="bg2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940" y="352321"/>
            <a:ext cx="10259568" cy="34471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953" y="1222375"/>
            <a:ext cx="10879943" cy="49560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ltGray">
          <a:xfrm>
            <a:off x="11247120" y="6629401"/>
            <a:ext cx="59266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00"/>
            </a:lvl1pPr>
          </a:lstStyle>
          <a:p>
            <a:pPr marL="0" marR="0" lvl="0" indent="0" algn="r" defTabSz="108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7874BA-B114-4D1F-A449-70AD1C45E8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108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60" y="312672"/>
            <a:ext cx="856680" cy="3327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650" r:id="rId2"/>
    <p:sldLayoutId id="2147483703" r:id="rId3"/>
    <p:sldLayoutId id="2147483805" r:id="rId4"/>
    <p:sldLayoutId id="2147483708" r:id="rId5"/>
    <p:sldLayoutId id="2147483725" r:id="rId6"/>
    <p:sldLayoutId id="2147483654" r:id="rId7"/>
    <p:sldLayoutId id="2147483716" r:id="rId8"/>
    <p:sldLayoutId id="2147483652" r:id="rId9"/>
    <p:sldLayoutId id="2147483653" r:id="rId10"/>
    <p:sldLayoutId id="2147483657" r:id="rId11"/>
    <p:sldLayoutId id="2147483656" r:id="rId12"/>
    <p:sldLayoutId id="2147483807" r:id="rId13"/>
    <p:sldLayoutId id="2147483810" r:id="rId14"/>
    <p:sldLayoutId id="2147483767" r:id="rId15"/>
    <p:sldLayoutId id="2147483754" r:id="rId16"/>
    <p:sldLayoutId id="2147483686" r:id="rId17"/>
    <p:sldLayoutId id="2147483769" r:id="rId18"/>
    <p:sldLayoutId id="2147483768" r:id="rId19"/>
    <p:sldLayoutId id="2147483701" r:id="rId20"/>
  </p:sldLayoutIdLst>
  <mc:AlternateContent xmlns:mc="http://schemas.openxmlformats.org/markup-compatibility/2006" xmlns:p14="http://schemas.microsoft.com/office/powerpoint/2010/main">
    <mc:Choice Requires="p14">
      <p:transition spd="med" p14:dur="6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1086775" rtl="0" eaLnBrk="1" latinLnBrk="0" hangingPunct="1">
        <a:lnSpc>
          <a:spcPct val="80000"/>
        </a:lnSpc>
        <a:spcBef>
          <a:spcPct val="0"/>
        </a:spcBef>
        <a:buNone/>
        <a:defRPr sz="3200" b="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3582" indent="-273582" algn="l" defTabSz="1086775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71694" algn="l" defTabSz="1086775" rtl="0" eaLnBrk="1" latinLnBrk="0" hangingPunct="1">
        <a:lnSpc>
          <a:spcPct val="90000"/>
        </a:lnSpc>
        <a:spcBef>
          <a:spcPts val="400"/>
        </a:spcBef>
        <a:spcAft>
          <a:spcPts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10312" algn="l" defTabSz="1290546" rtl="0" eaLnBrk="1" latinLnBrk="0" hangingPunct="1">
        <a:lnSpc>
          <a:spcPct val="90000"/>
        </a:lnSpc>
        <a:spcBef>
          <a:spcPts val="200"/>
        </a:spcBef>
        <a:spcAft>
          <a:spcPts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864" indent="-210312" algn="l" defTabSz="1086775" rtl="0" eaLnBrk="1" latinLnBrk="0" hangingPunct="1">
        <a:lnSpc>
          <a:spcPct val="90000"/>
        </a:lnSpc>
        <a:spcBef>
          <a:spcPts val="200"/>
        </a:spcBef>
        <a:spcAft>
          <a:spcPts val="0"/>
        </a:spcAft>
        <a:buFont typeface="Arial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444752" indent="-182880" algn="l" defTabSz="1086775" rtl="0" eaLnBrk="1" latinLnBrk="0" hangingPunct="1">
        <a:lnSpc>
          <a:spcPct val="90000"/>
        </a:lnSpc>
        <a:spcBef>
          <a:spcPts val="200"/>
        </a:spcBef>
        <a:spcAft>
          <a:spcPts val="0"/>
        </a:spcAft>
        <a:buFont typeface="Arial" pitchFamily="34" charset="0"/>
        <a:buChar char="»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88632" indent="-271694" algn="l" defTabSz="10867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2020" indent="-271694" algn="l" defTabSz="10867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75408" indent="-271694" algn="l" defTabSz="10867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18796" indent="-271694" algn="l" defTabSz="10867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3388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86775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30163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73551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6938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0326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3713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7102" algn="l" defTabSz="1086775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64">
          <p15:clr>
            <a:srgbClr val="F26B43"/>
          </p15:clr>
        </p15:guide>
        <p15:guide id="4" pos="741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CREO PARAMETRIC SURFACING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06940" y="809625"/>
            <a:ext cx="10402888" cy="250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/>
              <a:t>Define parameter and constraint driven entities to create complex free-form and analytical surfaces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cstate="print"/>
          <a:srcRect b="2145"/>
          <a:stretch/>
        </p:blipFill>
        <p:spPr bwMode="auto">
          <a:xfrm>
            <a:off x="8688233" y="3183630"/>
            <a:ext cx="3510207" cy="322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BFBFC"/>
              </a:clrFrom>
              <a:clrTo>
                <a:srgbClr val="FBFBFC">
                  <a:alpha val="0"/>
                </a:srgbClr>
              </a:clrTo>
            </a:clrChange>
          </a:blip>
          <a:srcRect r="5777"/>
          <a:stretch/>
        </p:blipFill>
        <p:spPr>
          <a:xfrm>
            <a:off x="9292959" y="1568001"/>
            <a:ext cx="2747097" cy="23559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clrChange>
              <a:clrFrom>
                <a:srgbClr val="FBFBFC"/>
              </a:clrFrom>
              <a:clrTo>
                <a:srgbClr val="FBFB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99991" y="2198586"/>
            <a:ext cx="3327059" cy="204239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5EE33D-B13C-4101-844D-7C3154AA1DDD}"/>
              </a:ext>
            </a:extLst>
          </p:cNvPr>
          <p:cNvSpPr/>
          <p:nvPr/>
        </p:nvSpPr>
        <p:spPr>
          <a:xfrm>
            <a:off x="406940" y="1645771"/>
            <a:ext cx="1510147" cy="52465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  <a:spcBef>
                <a:spcPts val="800"/>
              </a:spcBef>
            </a:pPr>
            <a:r>
              <a:rPr lang="en-US" sz="1500" b="1" dirty="0">
                <a:solidFill>
                  <a:schemeClr val="tx1"/>
                </a:solidFill>
              </a:rPr>
              <a:t>Who Needs It?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65EE1B-57E5-452C-B719-477A970211D4}"/>
              </a:ext>
            </a:extLst>
          </p:cNvPr>
          <p:cNvSpPr/>
          <p:nvPr/>
        </p:nvSpPr>
        <p:spPr>
          <a:xfrm>
            <a:off x="2057795" y="1645771"/>
            <a:ext cx="7479786" cy="524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Customers that want to define free-form and analytical surfaces using parameters, constraints and calculations to define variable geometry and capture design intent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E18DB8-3844-4C69-8671-1167D6E1239D}"/>
              </a:ext>
            </a:extLst>
          </p:cNvPr>
          <p:cNvSpPr/>
          <p:nvPr/>
        </p:nvSpPr>
        <p:spPr>
          <a:xfrm>
            <a:off x="406940" y="2251558"/>
            <a:ext cx="1510147" cy="984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  <a:spcBef>
                <a:spcPts val="800"/>
              </a:spcBef>
            </a:pPr>
            <a:r>
              <a:rPr lang="en-US" sz="1500" b="1" dirty="0">
                <a:solidFill>
                  <a:schemeClr val="tx1"/>
                </a:solidFill>
              </a:rPr>
              <a:t>Business Value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41262B-35E5-4AC5-884A-28DB7DFFEE10}"/>
              </a:ext>
            </a:extLst>
          </p:cNvPr>
          <p:cNvSpPr/>
          <p:nvPr/>
        </p:nvSpPr>
        <p:spPr>
          <a:xfrm>
            <a:off x="2057796" y="2251558"/>
            <a:ext cx="3601922" cy="984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Reduce time-to-market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Reduce product development cost 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Increase styling and design to realize price premium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8E76F2-70E0-4A38-B64E-214F95153058}"/>
              </a:ext>
            </a:extLst>
          </p:cNvPr>
          <p:cNvSpPr/>
          <p:nvPr/>
        </p:nvSpPr>
        <p:spPr>
          <a:xfrm>
            <a:off x="406940" y="3317421"/>
            <a:ext cx="1510147" cy="8817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  <a:spcBef>
                <a:spcPts val="800"/>
              </a:spcBef>
            </a:pPr>
            <a:r>
              <a:rPr lang="en-US" sz="1500" b="1" dirty="0">
                <a:solidFill>
                  <a:schemeClr val="tx1"/>
                </a:solidFill>
              </a:rPr>
              <a:t>Process Improvement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D3E892-D576-4E00-B6B2-D701AC14A684}"/>
              </a:ext>
            </a:extLst>
          </p:cNvPr>
          <p:cNvSpPr/>
          <p:nvPr/>
        </p:nvSpPr>
        <p:spPr>
          <a:xfrm>
            <a:off x="2057795" y="3317421"/>
            <a:ext cx="4266721" cy="8817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3D part design and surface modeling </a:t>
            </a:r>
          </a:p>
          <a:p>
            <a:pPr marL="527050" lvl="2" indent="-285750">
              <a:buFont typeface="Century Gothic" panose="020B0502020202020204" pitchFamily="34" charset="0"/>
              <a:buChar char="−"/>
            </a:pPr>
            <a:r>
              <a:rPr lang="en-US" sz="1400" dirty="0">
                <a:solidFill>
                  <a:schemeClr val="tx1"/>
                </a:solidFill>
              </a:rPr>
              <a:t>Complex part design frequently requires surfacing to handle complex geometry and design scenarios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F27387-4F56-4D4E-A459-290B5A9E8CAB}"/>
              </a:ext>
            </a:extLst>
          </p:cNvPr>
          <p:cNvSpPr/>
          <p:nvPr/>
        </p:nvSpPr>
        <p:spPr>
          <a:xfrm>
            <a:off x="406940" y="4285473"/>
            <a:ext cx="1510147" cy="16149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90000"/>
              </a:lnSpc>
              <a:spcBef>
                <a:spcPts val="800"/>
              </a:spcBef>
            </a:pPr>
            <a:r>
              <a:rPr lang="en-US" sz="1500" b="1" dirty="0">
                <a:solidFill>
                  <a:schemeClr val="tx1"/>
                </a:solidFill>
              </a:rPr>
              <a:t>Technology/ Capability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2D7210-F7C1-4ABB-8594-2FD205730DE4}"/>
              </a:ext>
            </a:extLst>
          </p:cNvPr>
          <p:cNvSpPr/>
          <p:nvPr/>
        </p:nvSpPr>
        <p:spPr>
          <a:xfrm>
            <a:off x="2057795" y="4285473"/>
            <a:ext cx="5520357" cy="1614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Easily model and edit complex surface geometry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Develop complex surface geometry using sweeps, blends, and boundary surfaces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Create analytic surfaces using extrude, revolve and fill tools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Drive complex surface geometry using mathematical equations and functions </a:t>
            </a:r>
          </a:p>
          <a:p>
            <a:pPr marL="166688" lvl="1" indent="-166688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Edit surfaces using trim, copy, merge and surface transform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7C22FA-60A1-4FBB-981E-9F382D31B381}"/>
              </a:ext>
            </a:extLst>
          </p:cNvPr>
          <p:cNvCxnSpPr>
            <a:cxnSpLocks/>
          </p:cNvCxnSpPr>
          <p:nvPr/>
        </p:nvCxnSpPr>
        <p:spPr>
          <a:xfrm>
            <a:off x="2014072" y="1645771"/>
            <a:ext cx="0" cy="524654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90C71C2-9436-451B-97AF-3E4824992CEF}"/>
              </a:ext>
            </a:extLst>
          </p:cNvPr>
          <p:cNvCxnSpPr>
            <a:cxnSpLocks/>
          </p:cNvCxnSpPr>
          <p:nvPr/>
        </p:nvCxnSpPr>
        <p:spPr>
          <a:xfrm>
            <a:off x="2014072" y="2251557"/>
            <a:ext cx="0" cy="984221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854F15C-762F-4D82-8506-8F303EA41477}"/>
              </a:ext>
            </a:extLst>
          </p:cNvPr>
          <p:cNvCxnSpPr>
            <a:cxnSpLocks/>
          </p:cNvCxnSpPr>
          <p:nvPr/>
        </p:nvCxnSpPr>
        <p:spPr>
          <a:xfrm>
            <a:off x="2014072" y="3317420"/>
            <a:ext cx="0" cy="881743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16F55E-DE42-4392-AAE6-3AAFE65FEE96}"/>
              </a:ext>
            </a:extLst>
          </p:cNvPr>
          <p:cNvCxnSpPr>
            <a:cxnSpLocks/>
          </p:cNvCxnSpPr>
          <p:nvPr/>
        </p:nvCxnSpPr>
        <p:spPr>
          <a:xfrm>
            <a:off x="2014072" y="4285473"/>
            <a:ext cx="0" cy="1614972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62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D:\Users\avecchi\AppData\Local\Temp\articulate\presenter\imgtemp\pk8U2z1A_files\slide0001_image001.png"/>
</p:tagLst>
</file>

<file path=ppt/theme/theme1.xml><?xml version="1.0" encoding="utf-8"?>
<a:theme xmlns:a="http://schemas.openxmlformats.org/drawingml/2006/main" name="Default Theme">
  <a:themeElements>
    <a:clrScheme name="PTC 2018">
      <a:dk1>
        <a:srgbClr val="3D4647"/>
      </a:dk1>
      <a:lt1>
        <a:srgbClr val="FFFFFF"/>
      </a:lt1>
      <a:dk2>
        <a:srgbClr val="C8C9C7"/>
      </a:dk2>
      <a:lt2>
        <a:srgbClr val="6CC04A"/>
      </a:lt2>
      <a:accent1>
        <a:srgbClr val="236192"/>
      </a:accent1>
      <a:accent2>
        <a:srgbClr val="00ACC8"/>
      </a:accent2>
      <a:accent3>
        <a:srgbClr val="F38B00"/>
      </a:accent3>
      <a:accent4>
        <a:srgbClr val="007A3E"/>
      </a:accent4>
      <a:accent5>
        <a:srgbClr val="F1B434"/>
      </a:accent5>
      <a:accent6>
        <a:srgbClr val="912F46"/>
      </a:accent6>
      <a:hlink>
        <a:srgbClr val="F1B434"/>
      </a:hlink>
      <a:folHlink>
        <a:srgbClr val="F1B434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90000"/>
          </a:lnSpc>
          <a:spcBef>
            <a:spcPts val="800"/>
          </a:spcBef>
          <a:defRPr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Autofit/>
      </a:bodyPr>
      <a:lstStyle>
        <a:defPPr algn="l">
          <a:lnSpc>
            <a:spcPct val="90000"/>
          </a:lnSpc>
          <a:spcBef>
            <a:spcPts val="800"/>
          </a:spcBef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42F38A97-2FA8-42BB-92DE-E3D173FB20C4}" vid="{FB5F436E-3939-41F8-B1B6-D75DA452DD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133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Futura Std Medium</vt:lpstr>
      <vt:lpstr>Default Theme</vt:lpstr>
      <vt:lpstr>CREO PARAMETRIC SURFACING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2019-04-22T14:27:17Z</dcterms:created>
  <dcterms:modified xsi:type="dcterms:W3CDTF">2023-10-13T10:18:28Z</dcterms:modified>
</cp:coreProperties>
</file>