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18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702" y="102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3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arastergios" userId="2aa9c0a1-323b-48aa-83e0-abc8de3a69d0" providerId="ADAL" clId="{F2EEE091-DC10-4254-9AD6-E4C5A4399A16}"/>
    <pc:docChg chg="modSld">
      <pc:chgData name="Vasilis Karastergios" userId="2aa9c0a1-323b-48aa-83e0-abc8de3a69d0" providerId="ADAL" clId="{F2EEE091-DC10-4254-9AD6-E4C5A4399A16}" dt="2024-02-13T11:44:02.666" v="0" actId="20577"/>
      <pc:docMkLst>
        <pc:docMk/>
      </pc:docMkLst>
      <pc:sldChg chg="modNotesTx">
        <pc:chgData name="Vasilis Karastergios" userId="2aa9c0a1-323b-48aa-83e0-abc8de3a69d0" providerId="ADAL" clId="{F2EEE091-DC10-4254-9AD6-E4C5A4399A16}" dt="2024-02-13T11:44:02.666" v="0" actId="20577"/>
        <pc:sldMkLst>
          <pc:docMk/>
          <pc:sldMk cId="2335946654" sldId="318"/>
        </pc:sldMkLst>
      </pc:sldChg>
    </pc:docChg>
  </pc:docChgLst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13/02/2024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GB" sz="1200" dirty="0"/>
          </a:p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lvl="0"/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7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HUMAN FACTORS ANALYSIS EXTENSION 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490759" y="1183866"/>
            <a:ext cx="11030675" cy="369331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Validate designs and demonstrate compliance with safety, health and workplace standards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D533A6-B0C7-4955-B2BD-E7FCE72BF0A9}"/>
              </a:ext>
            </a:extLst>
          </p:cNvPr>
          <p:cNvGrpSpPr/>
          <p:nvPr/>
        </p:nvGrpSpPr>
        <p:grpSpPr>
          <a:xfrm>
            <a:off x="6975382" y="1749036"/>
            <a:ext cx="4797519" cy="4659221"/>
            <a:chOff x="7058284" y="2096263"/>
            <a:chExt cx="5020040" cy="48753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7693" y="2251488"/>
              <a:ext cx="2190631" cy="3578199"/>
            </a:xfrm>
            <a:prstGeom prst="rect">
              <a:avLst/>
            </a:prstGeom>
            <a:ln w="9525">
              <a:solidFill>
                <a:schemeClr val="bg2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8EAED"/>
                </a:clrFrom>
                <a:clrTo>
                  <a:srgbClr val="E8EAE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58284" y="2096263"/>
              <a:ext cx="2500526" cy="24336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8EAED"/>
                </a:clrFrom>
                <a:clrTo>
                  <a:srgbClr val="E8EAE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71214" y="4890098"/>
              <a:ext cx="1985482" cy="2081492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8CF7170-79B3-4802-A7CE-ECA22BFD3534}"/>
              </a:ext>
            </a:extLst>
          </p:cNvPr>
          <p:cNvSpPr/>
          <p:nvPr/>
        </p:nvSpPr>
        <p:spPr>
          <a:xfrm>
            <a:off x="510654" y="2149092"/>
            <a:ext cx="1510147" cy="658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3B1C70-230A-40E3-B9AC-1822185001A0}"/>
              </a:ext>
            </a:extLst>
          </p:cNvPr>
          <p:cNvSpPr/>
          <p:nvPr/>
        </p:nvSpPr>
        <p:spPr>
          <a:xfrm>
            <a:off x="2161508" y="2149092"/>
            <a:ext cx="6008716" cy="65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Customers that need to analyze human interaction and demonstrate compliance with safety, health and workplace standards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D2F58-37AA-4845-A79D-223550804ADE}"/>
              </a:ext>
            </a:extLst>
          </p:cNvPr>
          <p:cNvSpPr/>
          <p:nvPr/>
        </p:nvSpPr>
        <p:spPr>
          <a:xfrm>
            <a:off x="510654" y="2873837"/>
            <a:ext cx="1510147" cy="7504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573A8B-0428-472B-B299-D5C0D56B07A3}"/>
              </a:ext>
            </a:extLst>
          </p:cNvPr>
          <p:cNvSpPr/>
          <p:nvPr/>
        </p:nvSpPr>
        <p:spPr>
          <a:xfrm>
            <a:off x="2161512" y="2873837"/>
            <a:ext cx="4720954" cy="750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Standards compliance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3B1E09-419B-4602-BC82-D91E87A8B63C}"/>
              </a:ext>
            </a:extLst>
          </p:cNvPr>
          <p:cNvSpPr/>
          <p:nvPr/>
        </p:nvSpPr>
        <p:spPr>
          <a:xfrm>
            <a:off x="510654" y="3690698"/>
            <a:ext cx="1510147" cy="6712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A19D7E-ECFB-440A-8055-7B1DA6E516DB}"/>
              </a:ext>
            </a:extLst>
          </p:cNvPr>
          <p:cNvSpPr/>
          <p:nvPr/>
        </p:nvSpPr>
        <p:spPr>
          <a:xfrm>
            <a:off x="2161508" y="3690698"/>
            <a:ext cx="3977246" cy="671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Conformance with safety, health and workplace standards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D94823-27F6-41A0-83AE-1B0B7ED09954}"/>
              </a:ext>
            </a:extLst>
          </p:cNvPr>
          <p:cNvSpPr/>
          <p:nvPr/>
        </p:nvSpPr>
        <p:spPr>
          <a:xfrm>
            <a:off x="510654" y="4424963"/>
            <a:ext cx="1510147" cy="20157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D3BB44-6ED9-45EF-8FDB-B40BB670B14C}"/>
              </a:ext>
            </a:extLst>
          </p:cNvPr>
          <p:cNvSpPr/>
          <p:nvPr/>
        </p:nvSpPr>
        <p:spPr>
          <a:xfrm>
            <a:off x="2161509" y="4424963"/>
            <a:ext cx="6008715" cy="2015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Validate designs against workplace standards and guidelines for:</a:t>
            </a:r>
          </a:p>
          <a:p>
            <a:pPr marL="344488" lvl="2" indent="-157163">
              <a:buSzPct val="90000"/>
              <a:buBlip>
                <a:blip r:embed="rId6"/>
              </a:buBlip>
            </a:pPr>
            <a:r>
              <a:rPr lang="en-US" alt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Material Handling (RULA), Pushing/Pulling (Snook), Lifting/Lowering (Snook), Carrying (Snook) and Lifting/Lowering (NIOSH)</a:t>
            </a:r>
          </a:p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Define and save manikin postures associated with the analysis </a:t>
            </a:r>
          </a:p>
          <a:p>
            <a:pPr marL="344488" lvl="2" indent="-157163">
              <a:buSzPct val="90000"/>
              <a:buBlip>
                <a:blip r:embed="rId6"/>
              </a:buBlip>
            </a:pPr>
            <a:r>
              <a:rPr lang="en-US" alt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Reuse and apply saved positions for target populations</a:t>
            </a:r>
          </a:p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Identify and validate acceptable limits for the desired population</a:t>
            </a:r>
          </a:p>
          <a:p>
            <a:pPr marL="344488" lvl="2" indent="-157163">
              <a:buSzPct val="90000"/>
              <a:buBlip>
                <a:blip r:embed="rId6"/>
              </a:buBlip>
            </a:pPr>
            <a:r>
              <a:rPr lang="en-US" alt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Reuse and repeat the analysis for different populations and criteria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29AD2E-5B93-4F4A-B8CA-70DCDE483088}"/>
              </a:ext>
            </a:extLst>
          </p:cNvPr>
          <p:cNvCxnSpPr>
            <a:cxnSpLocks/>
          </p:cNvCxnSpPr>
          <p:nvPr/>
        </p:nvCxnSpPr>
        <p:spPr>
          <a:xfrm>
            <a:off x="2117786" y="2149095"/>
            <a:ext cx="0" cy="65836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E58762-2B2D-4F14-A97D-612BBE3CB26E}"/>
              </a:ext>
            </a:extLst>
          </p:cNvPr>
          <p:cNvCxnSpPr>
            <a:cxnSpLocks/>
          </p:cNvCxnSpPr>
          <p:nvPr/>
        </p:nvCxnSpPr>
        <p:spPr>
          <a:xfrm>
            <a:off x="2117786" y="2873837"/>
            <a:ext cx="0" cy="75048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80320F-AC15-47CF-AEF1-6724E8614929}"/>
              </a:ext>
            </a:extLst>
          </p:cNvPr>
          <p:cNvCxnSpPr>
            <a:cxnSpLocks/>
          </p:cNvCxnSpPr>
          <p:nvPr/>
        </p:nvCxnSpPr>
        <p:spPr>
          <a:xfrm>
            <a:off x="2117786" y="3690695"/>
            <a:ext cx="0" cy="67129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7A34A4-3B27-407D-96FE-F2F257AD6987}"/>
              </a:ext>
            </a:extLst>
          </p:cNvPr>
          <p:cNvCxnSpPr>
            <a:cxnSpLocks/>
          </p:cNvCxnSpPr>
          <p:nvPr/>
        </p:nvCxnSpPr>
        <p:spPr>
          <a:xfrm>
            <a:off x="2117786" y="4424961"/>
            <a:ext cx="0" cy="2015713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9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1788</TotalTime>
  <Words>135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Wingdings</vt:lpstr>
      <vt:lpstr>PTCRaleway</vt:lpstr>
      <vt:lpstr>Arial Narrow</vt:lpstr>
      <vt:lpstr>MS PGothic</vt:lpstr>
      <vt:lpstr>PTC PowerPoint Template</vt:lpstr>
      <vt:lpstr>think-cell Slide</vt:lpstr>
      <vt:lpstr>CREO HUMAN FACTORS ANALYSIS EXTENSION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82</cp:revision>
  <dcterms:created xsi:type="dcterms:W3CDTF">2021-10-13T03:56:04Z</dcterms:created>
  <dcterms:modified xsi:type="dcterms:W3CDTF">2024-02-13T11:44:08Z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