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0"/>
  </p:notesMasterIdLst>
  <p:handoutMasterIdLst>
    <p:handoutMasterId r:id="rId11"/>
  </p:handoutMasterIdLst>
  <p:sldIdLst>
    <p:sldId id="4107" r:id="rId5"/>
    <p:sldId id="4111" r:id="rId6"/>
    <p:sldId id="4114" r:id="rId7"/>
    <p:sldId id="4109" r:id="rId8"/>
    <p:sldId id="4113" r:id="rId9"/>
  </p:sldIdLst>
  <p:sldSz cx="12192000" cy="6858000"/>
  <p:notesSz cx="7010400" cy="9296400"/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8" orient="horz" pos="624" userDrawn="1">
          <p15:clr>
            <a:srgbClr val="A4A3A4"/>
          </p15:clr>
        </p15:guide>
        <p15:guide id="20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6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112"/>
    <a:srgbClr val="000000"/>
    <a:srgbClr val="1F2323"/>
    <a:srgbClr val="465050"/>
    <a:srgbClr val="666666"/>
    <a:srgbClr val="3D4647"/>
    <a:srgbClr val="E85100"/>
    <a:srgbClr val="2E3535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7B759-C13E-4682-B777-DE78C1505D93}" v="1" dt="2020-12-07T21:43:15.296"/>
    <p1510:client id="{C054C2CC-AD76-4E7E-886C-9A8B8E121A63}" v="255" dt="2020-12-07T22:18:34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3216" autoAdjust="0"/>
  </p:normalViewPr>
  <p:slideViewPr>
    <p:cSldViewPr snapToGrid="0">
      <p:cViewPr varScale="1">
        <p:scale>
          <a:sx n="80" d="100"/>
          <a:sy n="80" d="100"/>
        </p:scale>
        <p:origin x="840" y="58"/>
      </p:cViewPr>
      <p:guideLst>
        <p:guide orient="horz" pos="384"/>
        <p:guide orient="horz" pos="936"/>
        <p:guide pos="3840"/>
        <p:guide orient="horz" pos="624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57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57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05F7DC6E-5AF3-42A8-A7B3-5C7109695AA3}" type="datetimeFigureOut">
              <a:rPr lang="en-US" smtClean="0">
                <a:latin typeface="Century Gothic" panose="020B0502020202020204" pitchFamily="34" charset="0"/>
              </a:rPr>
              <a:t>10/19/2023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3037413" cy="4657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0"/>
            <a:ext cx="3037413" cy="4657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062EFBA0-EA7E-4C23-A42F-D4BB1AE24E77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72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33FF22B2-B92F-4782-AF50-40EAE78C84B7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BAF6CFA2-E031-4982-97B7-5ABD811C6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28650" indent="-171450" algn="l" defTabSz="914400" rtl="0" eaLnBrk="1" latinLnBrk="0" hangingPunct="1">
      <a:spcBef>
        <a:spcPts val="300"/>
      </a:spcBef>
      <a:buFont typeface="Calibri" panose="020F0502020204030204" pitchFamily="34" charset="0"/>
      <a:buChar char="–"/>
      <a:defRPr sz="1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Creo Generative Design is a new tool that addresses all of these issues.  But what exactly is it?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 uses artificial intelligence to automatically optimizes your design based on your constraints and requirements, including materials and manufacturing process. 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Innovative products are differentiated, driving customer-demand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High-performance products delivered faster than ever before.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product costs and development expense to protect your profit margin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finally, the designs are durable and ready to manufacture.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0E53E-F245-427D-BF9B-B4A1524062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Generative design can help unleash digital transformation across the entire enterprise. 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Capture new business with innovative, differentiated products that you can bring to market faster.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Watch engineering productivity soar as you spend more time on design outcomes and less time on trial and error. </a:t>
            </a:r>
          </a:p>
          <a:p>
            <a:pPr marL="6286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As experienced engineers retire, some companies struggle with a skills gap.  Generative Design helps empower junior engineers with the skills to deliver high-quality, manufacturable designs.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And finally, manufacturing, quality and service teams will appreciate the higher-quality, lower-cost product designs.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0E53E-F245-427D-BF9B-B4A152406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6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Creo offers two extensions to help you on your Generative Design journey.</a:t>
            </a:r>
          </a:p>
          <a:p>
            <a:endParaRPr lang="en-US" dirty="0"/>
          </a:p>
          <a:p>
            <a:r>
              <a:rPr lang="en-US" dirty="0"/>
              <a:t>GTO makes it easy to set up a design study, right from the familiar Creo design toolbar.  You can set your loads, dimensions and keep-out areas, as well as your material and preferred manufacturing process.  GTO works for additive and traditional manufacturing, too. In just a few minutes you’ll have an optimized design that you can produce or further refine.</a:t>
            </a:r>
          </a:p>
          <a:p>
            <a:r>
              <a:rPr lang="en-US" dirty="0"/>
              <a:t>GDX takes it one step further.  Using the power of the PTC Atlas cloud, you can simultaneously explore a variety of materials and manufacturing processes.  Before you know it, you will be seeing dozens of optimized solutions from which to choose, including some you may not have even considered.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Because both are integrated into the Creo design environment, it is easy to set-up, with parametric results you can modify.  You can use the b-rep geometry as a final product or modify as you see fit.  You can even run additional simulations on your design.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And best of all, it works for traditional manufacturing methods, like machining and casting, as well as 3D print additive manufacturing.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CFA2-E031-4982-97B7-5ABD811C66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none" dirty="0">
                <a:solidFill>
                  <a:schemeClr val="bg1"/>
                </a:solidFill>
              </a:rPr>
              <a:t>GTO helps you deliver your best designs in less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Ease of Use</a:t>
            </a:r>
            <a:r>
              <a:rPr lang="en-US" u="none" dirty="0">
                <a:solidFill>
                  <a:schemeClr val="bg1"/>
                </a:solidFill>
              </a:rPr>
              <a:t> – Set up loads, constraints and boundary conditions.  Pick your material and manufacturing process.</a:t>
            </a:r>
            <a:endParaRPr lang="en-US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Fast</a:t>
            </a:r>
            <a:r>
              <a:rPr lang="en-US" dirty="0">
                <a:solidFill>
                  <a:schemeClr val="bg1"/>
                </a:solidFill>
              </a:rPr>
              <a:t> – In seconds - the part is optimized for your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Interactive</a:t>
            </a:r>
            <a:r>
              <a:rPr lang="en-US" dirty="0">
                <a:solidFill>
                  <a:schemeClr val="bg1"/>
                </a:solidFill>
              </a:rPr>
              <a:t> - Change your constraints or material, and the results update dynamically.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design is </a:t>
            </a:r>
            <a:r>
              <a:rPr lang="en-US" u="sng" dirty="0">
                <a:solidFill>
                  <a:schemeClr val="bg1"/>
                </a:solidFill>
              </a:rPr>
              <a:t>optimized for the manufacturing process</a:t>
            </a:r>
            <a:r>
              <a:rPr lang="en-US" dirty="0">
                <a:solidFill>
                  <a:schemeClr val="bg1"/>
                </a:solidFill>
              </a:rPr>
              <a:t> you choose – traditional or additive.  Results are tessellated geometry or full B-rep CAD geometry.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because it is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seamlessly integrated into Creo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there are no disconnected processes and no need to recreate data.  The results fit into your parametrically driven workflow.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0E53E-F245-427D-BF9B-B4A1524062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none" dirty="0">
                <a:solidFill>
                  <a:schemeClr val="bg1"/>
                </a:solidFill>
              </a:rPr>
              <a:t>Cloud-based GDX lets you explore and compare more design options, faster than ever before.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>
                <a:solidFill>
                  <a:schemeClr val="bg1"/>
                </a:solidFill>
              </a:rPr>
              <a:t>With </a:t>
            </a:r>
            <a:r>
              <a:rPr lang="en-US" u="sng" dirty="0">
                <a:solidFill>
                  <a:schemeClr val="bg1"/>
                </a:solidFill>
              </a:rPr>
              <a:t>cloud technology</a:t>
            </a:r>
            <a:r>
              <a:rPr lang="en-US" u="none" dirty="0">
                <a:solidFill>
                  <a:schemeClr val="bg1"/>
                </a:solidFill>
              </a:rPr>
              <a:t>, you can quickly develop multiple innovative designs, including options that you may not have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Powerful</a:t>
            </a:r>
            <a:r>
              <a:rPr lang="en-US" u="none" dirty="0">
                <a:solidFill>
                  <a:schemeClr val="bg1"/>
                </a:solidFill>
              </a:rPr>
              <a:t> - Quickly run dozens of combinations of materials and manufacturing processes.  Compare stress and displacement for each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</a:rPr>
              <a:t>Intuitive</a:t>
            </a:r>
            <a:r>
              <a:rPr lang="en-US" u="none" dirty="0">
                <a:solidFill>
                  <a:schemeClr val="bg1"/>
                </a:solidFill>
              </a:rPr>
              <a:t> - Use dynamic filters to highlight top options and visually compare up to three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0E53E-F245-427D-BF9B-B4A1524062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4930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93" y="1222375"/>
            <a:ext cx="3474720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369774" y="1222375"/>
            <a:ext cx="347472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277959" y="1222375"/>
            <a:ext cx="347472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5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0530" y="122237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321143" y="1222375"/>
            <a:ext cx="544068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21143" y="3808383"/>
            <a:ext cx="544068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0530" y="380838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7912" y="1222375"/>
            <a:ext cx="716476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3715" y="1222375"/>
            <a:ext cx="386634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196343-8F78-4139-9E68-CF34CFDA08D9}"/>
              </a:ext>
            </a:extLst>
          </p:cNvPr>
          <p:cNvSpPr/>
          <p:nvPr userDrawn="1"/>
        </p:nvSpPr>
        <p:spPr>
          <a:xfrm flipH="1" flipV="1">
            <a:off x="2399216" y="978417"/>
            <a:ext cx="2422187" cy="4957578"/>
          </a:xfrm>
          <a:custGeom>
            <a:avLst/>
            <a:gdLst>
              <a:gd name="connsiteX0" fmla="*/ 2373549 w 2373549"/>
              <a:gd name="connsiteY0" fmla="*/ 0 h 3550596"/>
              <a:gd name="connsiteX1" fmla="*/ 2237362 w 2373549"/>
              <a:gd name="connsiteY1" fmla="*/ 651753 h 3550596"/>
              <a:gd name="connsiteX2" fmla="*/ 778213 w 2373549"/>
              <a:gd name="connsiteY2" fmla="*/ 3531141 h 3550596"/>
              <a:gd name="connsiteX3" fmla="*/ 0 w 2373549"/>
              <a:gd name="connsiteY3" fmla="*/ 3550596 h 3550596"/>
              <a:gd name="connsiteX4" fmla="*/ 2373549 w 2373549"/>
              <a:gd name="connsiteY4" fmla="*/ 0 h 3550596"/>
              <a:gd name="connsiteX0" fmla="*/ 2422187 w 2422187"/>
              <a:gd name="connsiteY0" fmla="*/ 0 h 3540868"/>
              <a:gd name="connsiteX1" fmla="*/ 2237362 w 2422187"/>
              <a:gd name="connsiteY1" fmla="*/ 642025 h 3540868"/>
              <a:gd name="connsiteX2" fmla="*/ 778213 w 2422187"/>
              <a:gd name="connsiteY2" fmla="*/ 3521413 h 3540868"/>
              <a:gd name="connsiteX3" fmla="*/ 0 w 2422187"/>
              <a:gd name="connsiteY3" fmla="*/ 3540868 h 3540868"/>
              <a:gd name="connsiteX4" fmla="*/ 2422187 w 2422187"/>
              <a:gd name="connsiteY4" fmla="*/ 0 h 3540868"/>
              <a:gd name="connsiteX0" fmla="*/ 2422187 w 2422187"/>
              <a:gd name="connsiteY0" fmla="*/ 0 h 3550596"/>
              <a:gd name="connsiteX1" fmla="*/ 2237362 w 2422187"/>
              <a:gd name="connsiteY1" fmla="*/ 642025 h 3550596"/>
              <a:gd name="connsiteX2" fmla="*/ 768485 w 2422187"/>
              <a:gd name="connsiteY2" fmla="*/ 3550596 h 3550596"/>
              <a:gd name="connsiteX3" fmla="*/ 0 w 2422187"/>
              <a:gd name="connsiteY3" fmla="*/ 3540868 h 3550596"/>
              <a:gd name="connsiteX4" fmla="*/ 2422187 w 2422187"/>
              <a:gd name="connsiteY4" fmla="*/ 0 h 355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187" h="3550596">
                <a:moveTo>
                  <a:pt x="2422187" y="0"/>
                </a:moveTo>
                <a:lnTo>
                  <a:pt x="2237362" y="642025"/>
                </a:lnTo>
                <a:lnTo>
                  <a:pt x="768485" y="3550596"/>
                </a:lnTo>
                <a:lnTo>
                  <a:pt x="0" y="3540868"/>
                </a:lnTo>
                <a:lnTo>
                  <a:pt x="2422187" y="0"/>
                </a:lnTo>
                <a:close/>
              </a:path>
            </a:pathLst>
          </a:custGeom>
          <a:gradFill>
            <a:gsLst>
              <a:gs pos="27000">
                <a:srgbClr val="5EAC3E"/>
              </a:gs>
              <a:gs pos="64000">
                <a:srgbClr val="67BD4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0A6DD-FF7F-4EA4-8F97-70EC6E745E49}"/>
              </a:ext>
            </a:extLst>
          </p:cNvPr>
          <p:cNvSpPr/>
          <p:nvPr userDrawn="1"/>
        </p:nvSpPr>
        <p:spPr>
          <a:xfrm flipH="1" flipV="1">
            <a:off x="2810833" y="978417"/>
            <a:ext cx="1556426" cy="4222898"/>
          </a:xfrm>
          <a:custGeom>
            <a:avLst/>
            <a:gdLst>
              <a:gd name="connsiteX0" fmla="*/ 749030 w 1556426"/>
              <a:gd name="connsiteY0" fmla="*/ 3073940 h 3083668"/>
              <a:gd name="connsiteX1" fmla="*/ 0 w 1556426"/>
              <a:gd name="connsiteY1" fmla="*/ 3083668 h 3083668"/>
              <a:gd name="connsiteX2" fmla="*/ 1556426 w 1556426"/>
              <a:gd name="connsiteY2" fmla="*/ 0 h 3083668"/>
              <a:gd name="connsiteX3" fmla="*/ 749030 w 1556426"/>
              <a:gd name="connsiteY3" fmla="*/ 3073940 h 30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426" h="3083668">
                <a:moveTo>
                  <a:pt x="749030" y="3073940"/>
                </a:moveTo>
                <a:lnTo>
                  <a:pt x="0" y="3083668"/>
                </a:lnTo>
                <a:lnTo>
                  <a:pt x="1556426" y="0"/>
                </a:lnTo>
                <a:lnTo>
                  <a:pt x="749030" y="3073940"/>
                </a:lnTo>
                <a:close/>
              </a:path>
            </a:pathLst>
          </a:custGeom>
          <a:gradFill>
            <a:gsLst>
              <a:gs pos="34000">
                <a:schemeClr val="bg2"/>
              </a:gs>
              <a:gs pos="100000">
                <a:srgbClr val="5BA23C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71AC3-625A-4C34-ACE1-5D93DAC1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id="{82E43DF6-9A70-4B04-8042-940F8A3C9D5A}"/>
              </a:ext>
            </a:extLst>
          </p:cNvPr>
          <p:cNvSpPr/>
          <p:nvPr userDrawn="1"/>
        </p:nvSpPr>
        <p:spPr>
          <a:xfrm flipH="1">
            <a:off x="2254100" y="4475140"/>
            <a:ext cx="797441" cy="2388930"/>
          </a:xfrm>
          <a:custGeom>
            <a:avLst/>
            <a:gdLst>
              <a:gd name="connsiteX0" fmla="*/ 0 w 280287"/>
              <a:gd name="connsiteY0" fmla="*/ 1796902 h 1796902"/>
              <a:gd name="connsiteX1" fmla="*/ 0 w 280287"/>
              <a:gd name="connsiteY1" fmla="*/ 0 h 1796902"/>
              <a:gd name="connsiteX2" fmla="*/ 280287 w 280287"/>
              <a:gd name="connsiteY2" fmla="*/ 1796902 h 1796902"/>
              <a:gd name="connsiteX3" fmla="*/ 0 w 280287"/>
              <a:gd name="connsiteY3" fmla="*/ 1796902 h 1796902"/>
              <a:gd name="connsiteX0" fmla="*/ 308344 w 588631"/>
              <a:gd name="connsiteY0" fmla="*/ 1903228 h 1903228"/>
              <a:gd name="connsiteX1" fmla="*/ 0 w 588631"/>
              <a:gd name="connsiteY1" fmla="*/ 0 h 1903228"/>
              <a:gd name="connsiteX2" fmla="*/ 588631 w 588631"/>
              <a:gd name="connsiteY2" fmla="*/ 1903228 h 1903228"/>
              <a:gd name="connsiteX3" fmla="*/ 308344 w 588631"/>
              <a:gd name="connsiteY3" fmla="*/ 1903228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631" h="1903228">
                <a:moveTo>
                  <a:pt x="308344" y="1903228"/>
                </a:moveTo>
                <a:lnTo>
                  <a:pt x="0" y="0"/>
                </a:lnTo>
                <a:lnTo>
                  <a:pt x="588631" y="1903228"/>
                </a:lnTo>
                <a:lnTo>
                  <a:pt x="308344" y="1903228"/>
                </a:lnTo>
                <a:close/>
              </a:path>
            </a:pathLst>
          </a:custGeom>
          <a:gradFill>
            <a:gsLst>
              <a:gs pos="2000">
                <a:srgbClr val="62B53F"/>
              </a:gs>
              <a:gs pos="52000">
                <a:srgbClr val="52953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1B456CEE-0787-4789-90B6-9140D8371DC0}"/>
              </a:ext>
            </a:extLst>
          </p:cNvPr>
          <p:cNvSpPr/>
          <p:nvPr userDrawn="1"/>
        </p:nvSpPr>
        <p:spPr>
          <a:xfrm flipH="1" flipV="1">
            <a:off x="-41321" y="1006471"/>
            <a:ext cx="4173034" cy="58978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68405 w 5245791"/>
              <a:gd name="connsiteY0" fmla="*/ 0 h 5168229"/>
              <a:gd name="connsiteX1" fmla="*/ 3233578 w 5245791"/>
              <a:gd name="connsiteY1" fmla="*/ 0 h 5168229"/>
              <a:gd name="connsiteX2" fmla="*/ 4502960 w 5245791"/>
              <a:gd name="connsiteY2" fmla="*/ 0 h 5168229"/>
              <a:gd name="connsiteX3" fmla="*/ 4526600 w 5245791"/>
              <a:gd name="connsiteY3" fmla="*/ 0 h 5168229"/>
              <a:gd name="connsiteX4" fmla="*/ 5103474 w 5245791"/>
              <a:gd name="connsiteY4" fmla="*/ 0 h 5168229"/>
              <a:gd name="connsiteX5" fmla="*/ 5245791 w 5245791"/>
              <a:gd name="connsiteY5" fmla="*/ 0 h 5168229"/>
              <a:gd name="connsiteX6" fmla="*/ 5245791 w 5245791"/>
              <a:gd name="connsiteY6" fmla="*/ 5143500 h 5168229"/>
              <a:gd name="connsiteX7" fmla="*/ 5103474 w 5245791"/>
              <a:gd name="connsiteY7" fmla="*/ 5143500 h 5168229"/>
              <a:gd name="connsiteX8" fmla="*/ 4526600 w 5245791"/>
              <a:gd name="connsiteY8" fmla="*/ 5143500 h 5168229"/>
              <a:gd name="connsiteX9" fmla="*/ 4502960 w 5245791"/>
              <a:gd name="connsiteY9" fmla="*/ 5143500 h 5168229"/>
              <a:gd name="connsiteX10" fmla="*/ 3233578 w 5245791"/>
              <a:gd name="connsiteY10" fmla="*/ 5143500 h 5168229"/>
              <a:gd name="connsiteX11" fmla="*/ 0 w 5245791"/>
              <a:gd name="connsiteY11" fmla="*/ 5168229 h 5168229"/>
              <a:gd name="connsiteX12" fmla="*/ 2268405 w 5245791"/>
              <a:gd name="connsiteY12" fmla="*/ 0 h 5168229"/>
              <a:gd name="connsiteX0" fmla="*/ 2268405 w 5245791"/>
              <a:gd name="connsiteY0" fmla="*/ 0 h 5168229"/>
              <a:gd name="connsiteX1" fmla="*/ 3233578 w 5245791"/>
              <a:gd name="connsiteY1" fmla="*/ 0 h 5168229"/>
              <a:gd name="connsiteX2" fmla="*/ 4502960 w 5245791"/>
              <a:gd name="connsiteY2" fmla="*/ 0 h 5168229"/>
              <a:gd name="connsiteX3" fmla="*/ 4526600 w 5245791"/>
              <a:gd name="connsiteY3" fmla="*/ 0 h 5168229"/>
              <a:gd name="connsiteX4" fmla="*/ 5103474 w 5245791"/>
              <a:gd name="connsiteY4" fmla="*/ 0 h 5168229"/>
              <a:gd name="connsiteX5" fmla="*/ 5245791 w 5245791"/>
              <a:gd name="connsiteY5" fmla="*/ 0 h 5168229"/>
              <a:gd name="connsiteX6" fmla="*/ 5245791 w 5245791"/>
              <a:gd name="connsiteY6" fmla="*/ 5143500 h 5168229"/>
              <a:gd name="connsiteX7" fmla="*/ 5103474 w 5245791"/>
              <a:gd name="connsiteY7" fmla="*/ 5143500 h 5168229"/>
              <a:gd name="connsiteX8" fmla="*/ 4526600 w 5245791"/>
              <a:gd name="connsiteY8" fmla="*/ 5143500 h 5168229"/>
              <a:gd name="connsiteX9" fmla="*/ 4502960 w 5245791"/>
              <a:gd name="connsiteY9" fmla="*/ 5143500 h 5168229"/>
              <a:gd name="connsiteX10" fmla="*/ 3233578 w 5245791"/>
              <a:gd name="connsiteY10" fmla="*/ 5143500 h 5168229"/>
              <a:gd name="connsiteX11" fmla="*/ 0 w 5245791"/>
              <a:gd name="connsiteY11" fmla="*/ 5168229 h 5168229"/>
              <a:gd name="connsiteX12" fmla="*/ 2268405 w 5245791"/>
              <a:gd name="connsiteY12" fmla="*/ 0 h 5168229"/>
              <a:gd name="connsiteX0" fmla="*/ 2268405 w 5245791"/>
              <a:gd name="connsiteY0" fmla="*/ 0 h 5158710"/>
              <a:gd name="connsiteX1" fmla="*/ 3233578 w 5245791"/>
              <a:gd name="connsiteY1" fmla="*/ 0 h 5158710"/>
              <a:gd name="connsiteX2" fmla="*/ 4502960 w 5245791"/>
              <a:gd name="connsiteY2" fmla="*/ 0 h 5158710"/>
              <a:gd name="connsiteX3" fmla="*/ 4526600 w 5245791"/>
              <a:gd name="connsiteY3" fmla="*/ 0 h 5158710"/>
              <a:gd name="connsiteX4" fmla="*/ 5103474 w 5245791"/>
              <a:gd name="connsiteY4" fmla="*/ 0 h 5158710"/>
              <a:gd name="connsiteX5" fmla="*/ 5245791 w 5245791"/>
              <a:gd name="connsiteY5" fmla="*/ 0 h 5158710"/>
              <a:gd name="connsiteX6" fmla="*/ 5245791 w 5245791"/>
              <a:gd name="connsiteY6" fmla="*/ 5143500 h 5158710"/>
              <a:gd name="connsiteX7" fmla="*/ 5103474 w 5245791"/>
              <a:gd name="connsiteY7" fmla="*/ 5143500 h 5158710"/>
              <a:gd name="connsiteX8" fmla="*/ 4526600 w 5245791"/>
              <a:gd name="connsiteY8" fmla="*/ 5143500 h 5158710"/>
              <a:gd name="connsiteX9" fmla="*/ 4502960 w 5245791"/>
              <a:gd name="connsiteY9" fmla="*/ 5143500 h 5158710"/>
              <a:gd name="connsiteX10" fmla="*/ 3233578 w 5245791"/>
              <a:gd name="connsiteY10" fmla="*/ 5143500 h 5158710"/>
              <a:gd name="connsiteX11" fmla="*/ 0 w 5245791"/>
              <a:gd name="connsiteY11" fmla="*/ 5158710 h 5158710"/>
              <a:gd name="connsiteX12" fmla="*/ 2268405 w 5245791"/>
              <a:gd name="connsiteY12" fmla="*/ 0 h 5158710"/>
              <a:gd name="connsiteX0" fmla="*/ 226840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68405 w 5245791"/>
              <a:gd name="connsiteY12" fmla="*/ 0 h 5153950"/>
              <a:gd name="connsiteX0" fmla="*/ 226840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6840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166425 w 5166391"/>
              <a:gd name="connsiteY0" fmla="*/ 0 h 5143540"/>
              <a:gd name="connsiteX1" fmla="*/ 3154178 w 5166391"/>
              <a:gd name="connsiteY1" fmla="*/ 0 h 5143540"/>
              <a:gd name="connsiteX2" fmla="*/ 4423560 w 5166391"/>
              <a:gd name="connsiteY2" fmla="*/ 0 h 5143540"/>
              <a:gd name="connsiteX3" fmla="*/ 4447200 w 5166391"/>
              <a:gd name="connsiteY3" fmla="*/ 0 h 5143540"/>
              <a:gd name="connsiteX4" fmla="*/ 5024074 w 5166391"/>
              <a:gd name="connsiteY4" fmla="*/ 0 h 5143540"/>
              <a:gd name="connsiteX5" fmla="*/ 5166391 w 5166391"/>
              <a:gd name="connsiteY5" fmla="*/ 0 h 5143540"/>
              <a:gd name="connsiteX6" fmla="*/ 5166391 w 5166391"/>
              <a:gd name="connsiteY6" fmla="*/ 5143500 h 5143540"/>
              <a:gd name="connsiteX7" fmla="*/ 5024074 w 5166391"/>
              <a:gd name="connsiteY7" fmla="*/ 5143500 h 5143540"/>
              <a:gd name="connsiteX8" fmla="*/ 4447200 w 5166391"/>
              <a:gd name="connsiteY8" fmla="*/ 5143500 h 5143540"/>
              <a:gd name="connsiteX9" fmla="*/ 4423560 w 5166391"/>
              <a:gd name="connsiteY9" fmla="*/ 5143500 h 5143540"/>
              <a:gd name="connsiteX10" fmla="*/ 3154178 w 5166391"/>
              <a:gd name="connsiteY10" fmla="*/ 5143500 h 5143540"/>
              <a:gd name="connsiteX11" fmla="*/ 0 w 5166391"/>
              <a:gd name="connsiteY11" fmla="*/ 4930799 h 5143540"/>
              <a:gd name="connsiteX12" fmla="*/ 2166425 w 5166391"/>
              <a:gd name="connsiteY12" fmla="*/ 0 h 514354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4447200 w 5166391"/>
              <a:gd name="connsiteY8" fmla="*/ 5143500 h 5143500"/>
              <a:gd name="connsiteX9" fmla="*/ 4423560 w 5166391"/>
              <a:gd name="connsiteY9" fmla="*/ 5143500 h 5143500"/>
              <a:gd name="connsiteX10" fmla="*/ 0 w 5166391"/>
              <a:gd name="connsiteY10" fmla="*/ 4930799 h 5143500"/>
              <a:gd name="connsiteX11" fmla="*/ 2166425 w 5166391"/>
              <a:gd name="connsiteY11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4447200 w 5166391"/>
              <a:gd name="connsiteY8" fmla="*/ 5143500 h 5143500"/>
              <a:gd name="connsiteX9" fmla="*/ 0 w 5166391"/>
              <a:gd name="connsiteY9" fmla="*/ 4930799 h 5143500"/>
              <a:gd name="connsiteX10" fmla="*/ 2166425 w 5166391"/>
              <a:gd name="connsiteY10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0 w 5166391"/>
              <a:gd name="connsiteY8" fmla="*/ 4930799 h 5143500"/>
              <a:gd name="connsiteX9" fmla="*/ 2166425 w 5166391"/>
              <a:gd name="connsiteY9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0 w 5166391"/>
              <a:gd name="connsiteY7" fmla="*/ 4930799 h 5143500"/>
              <a:gd name="connsiteX8" fmla="*/ 2166425 w 5166391"/>
              <a:gd name="connsiteY8" fmla="*/ 0 h 5143500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4447200 w 5166391"/>
              <a:gd name="connsiteY3" fmla="*/ 0 h 4930799"/>
              <a:gd name="connsiteX4" fmla="*/ 5024074 w 5166391"/>
              <a:gd name="connsiteY4" fmla="*/ 0 h 4930799"/>
              <a:gd name="connsiteX5" fmla="*/ 5166391 w 5166391"/>
              <a:gd name="connsiteY5" fmla="*/ 0 h 4930799"/>
              <a:gd name="connsiteX6" fmla="*/ 4417765 w 5166391"/>
              <a:gd name="connsiteY6" fmla="*/ 4920350 h 4930799"/>
              <a:gd name="connsiteX7" fmla="*/ 0 w 5166391"/>
              <a:gd name="connsiteY7" fmla="*/ 4930799 h 4930799"/>
              <a:gd name="connsiteX8" fmla="*/ 2166425 w 5166391"/>
              <a:gd name="connsiteY8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4447200 w 5166391"/>
              <a:gd name="connsiteY3" fmla="*/ 0 h 4930799"/>
              <a:gd name="connsiteX4" fmla="*/ 5166391 w 5166391"/>
              <a:gd name="connsiteY4" fmla="*/ 0 h 4930799"/>
              <a:gd name="connsiteX5" fmla="*/ 4417765 w 5166391"/>
              <a:gd name="connsiteY5" fmla="*/ 4920350 h 4930799"/>
              <a:gd name="connsiteX6" fmla="*/ 0 w 5166391"/>
              <a:gd name="connsiteY6" fmla="*/ 4930799 h 4930799"/>
              <a:gd name="connsiteX7" fmla="*/ 2166425 w 5166391"/>
              <a:gd name="connsiteY7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5166391 w 5166391"/>
              <a:gd name="connsiteY3" fmla="*/ 0 h 4930799"/>
              <a:gd name="connsiteX4" fmla="*/ 4417765 w 5166391"/>
              <a:gd name="connsiteY4" fmla="*/ 4920350 h 4930799"/>
              <a:gd name="connsiteX5" fmla="*/ 0 w 5166391"/>
              <a:gd name="connsiteY5" fmla="*/ 4930799 h 4930799"/>
              <a:gd name="connsiteX6" fmla="*/ 2166425 w 5166391"/>
              <a:gd name="connsiteY6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5166391 w 5166391"/>
              <a:gd name="connsiteY2" fmla="*/ 0 h 4930799"/>
              <a:gd name="connsiteX3" fmla="*/ 4417765 w 5166391"/>
              <a:gd name="connsiteY3" fmla="*/ 4920350 h 4930799"/>
              <a:gd name="connsiteX4" fmla="*/ 0 w 5166391"/>
              <a:gd name="connsiteY4" fmla="*/ 4930799 h 4930799"/>
              <a:gd name="connsiteX5" fmla="*/ 2166425 w 5166391"/>
              <a:gd name="connsiteY5" fmla="*/ 0 h 4930799"/>
              <a:gd name="connsiteX0" fmla="*/ 2166425 w 5166391"/>
              <a:gd name="connsiteY0" fmla="*/ 0 h 4930799"/>
              <a:gd name="connsiteX1" fmla="*/ 5166391 w 5166391"/>
              <a:gd name="connsiteY1" fmla="*/ 0 h 4930799"/>
              <a:gd name="connsiteX2" fmla="*/ 4417765 w 5166391"/>
              <a:gd name="connsiteY2" fmla="*/ 4920350 h 4930799"/>
              <a:gd name="connsiteX3" fmla="*/ 0 w 5166391"/>
              <a:gd name="connsiteY3" fmla="*/ 4930799 h 4930799"/>
              <a:gd name="connsiteX4" fmla="*/ 2166425 w 5166391"/>
              <a:gd name="connsiteY4" fmla="*/ 0 h 4930799"/>
              <a:gd name="connsiteX0" fmla="*/ 1939568 w 5166391"/>
              <a:gd name="connsiteY0" fmla="*/ 525998 h 4930799"/>
              <a:gd name="connsiteX1" fmla="*/ 5166391 w 5166391"/>
              <a:gd name="connsiteY1" fmla="*/ 0 h 4930799"/>
              <a:gd name="connsiteX2" fmla="*/ 4417765 w 5166391"/>
              <a:gd name="connsiteY2" fmla="*/ 4920350 h 4930799"/>
              <a:gd name="connsiteX3" fmla="*/ 0 w 5166391"/>
              <a:gd name="connsiteY3" fmla="*/ 4930799 h 4930799"/>
              <a:gd name="connsiteX4" fmla="*/ 1939568 w 5166391"/>
              <a:gd name="connsiteY4" fmla="*/ 525998 h 4930799"/>
              <a:gd name="connsiteX0" fmla="*/ 1939568 w 4440451"/>
              <a:gd name="connsiteY0" fmla="*/ 31879 h 4436680"/>
              <a:gd name="connsiteX1" fmla="*/ 4440451 w 4440451"/>
              <a:gd name="connsiteY1" fmla="*/ 0 h 4436680"/>
              <a:gd name="connsiteX2" fmla="*/ 4417765 w 4440451"/>
              <a:gd name="connsiteY2" fmla="*/ 4426231 h 4436680"/>
              <a:gd name="connsiteX3" fmla="*/ 0 w 4440451"/>
              <a:gd name="connsiteY3" fmla="*/ 4436680 h 4436680"/>
              <a:gd name="connsiteX4" fmla="*/ 1939568 w 4440451"/>
              <a:gd name="connsiteY4" fmla="*/ 31879 h 4436680"/>
              <a:gd name="connsiteX0" fmla="*/ 1939568 w 4451793"/>
              <a:gd name="connsiteY0" fmla="*/ 23909 h 4428710"/>
              <a:gd name="connsiteX1" fmla="*/ 4451793 w 4451793"/>
              <a:gd name="connsiteY1" fmla="*/ 0 h 4428710"/>
              <a:gd name="connsiteX2" fmla="*/ 4417765 w 4451793"/>
              <a:gd name="connsiteY2" fmla="*/ 4418261 h 4428710"/>
              <a:gd name="connsiteX3" fmla="*/ 0 w 4451793"/>
              <a:gd name="connsiteY3" fmla="*/ 4428710 h 4428710"/>
              <a:gd name="connsiteX4" fmla="*/ 1939568 w 4451793"/>
              <a:gd name="connsiteY4" fmla="*/ 23909 h 442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793" h="4428710">
                <a:moveTo>
                  <a:pt x="1939568" y="23909"/>
                </a:moveTo>
                <a:lnTo>
                  <a:pt x="4451793" y="0"/>
                </a:lnTo>
                <a:lnTo>
                  <a:pt x="4417765" y="4418261"/>
                </a:lnTo>
                <a:lnTo>
                  <a:pt x="0" y="4428710"/>
                </a:lnTo>
                <a:cubicBezTo>
                  <a:pt x="1025134" y="2115161"/>
                  <a:pt x="1136461" y="1877695"/>
                  <a:pt x="1939568" y="2390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/>
          <a:p>
            <a:pPr marL="273582" indent="-273582">
              <a:lnSpc>
                <a:spcPct val="90000"/>
              </a:lnSpc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094" dirty="0">
              <a:solidFill>
                <a:schemeClr val="bg1"/>
              </a:solidFill>
              <a:latin typeface="Futura Std Medium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1A938-8E63-4487-8187-FD813DBAC4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9159" y="1796903"/>
            <a:ext cx="6611687" cy="452928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0533E6B-B2D1-4333-A682-B289136FBB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8B9007-A17B-4620-8833-6AA9DF6B5E36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 w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" y="1024137"/>
            <a:ext cx="12192001" cy="5833863"/>
          </a:xfrm>
          <a:gradFill>
            <a:gsLst>
              <a:gs pos="90000">
                <a:srgbClr val="FFFFFF">
                  <a:alpha val="25000"/>
                </a:srgbClr>
              </a:gs>
              <a:gs pos="75000">
                <a:srgbClr val="FFFFFF">
                  <a:alpha val="50000"/>
                </a:srgbClr>
              </a:gs>
              <a:gs pos="55000">
                <a:srgbClr val="FFFFFF">
                  <a:alpha val="90000"/>
                </a:srgbClr>
              </a:gs>
              <a:gs pos="35000">
                <a:schemeClr val="bg1"/>
              </a:gs>
            </a:gsLst>
            <a:lin ang="0" scaled="0"/>
          </a:gra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E382D4-3AC2-49F9-B25C-6147C6B70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060FD-C0D9-47F4-9B9F-A1485FB067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024128"/>
            <a:ext cx="5742432" cy="5833872"/>
          </a:xfrm>
          <a:gradFill>
            <a:gsLst>
              <a:gs pos="100000">
                <a:schemeClr val="bg1">
                  <a:alpha val="0"/>
                </a:schemeClr>
              </a:gs>
              <a:gs pos="90000">
                <a:srgbClr val="FFFFFF">
                  <a:alpha val="25000"/>
                </a:srgbClr>
              </a:gs>
              <a:gs pos="75000">
                <a:srgbClr val="FFFFFF">
                  <a:alpha val="50000"/>
                </a:srgbClr>
              </a:gs>
              <a:gs pos="55000">
                <a:srgbClr val="FFFFFF">
                  <a:alpha val="90000"/>
                </a:srgbClr>
              </a:gs>
              <a:gs pos="35000">
                <a:schemeClr val="bg1"/>
              </a:gs>
            </a:gsLst>
          </a:gradFill>
        </p:spPr>
        <p:txBody>
          <a:bodyPr vert="horz" lIns="0" tIns="0" rIns="0" bIns="0" rtlCol="0">
            <a:noAutofit/>
          </a:bodyPr>
          <a:lstStyle>
            <a:lvl1pPr marL="273582" indent="-273582">
              <a:buClr>
                <a:schemeClr val="bg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bg1"/>
                </a:solidFill>
              </a:defRPr>
            </a:lvl1pPr>
            <a:lvl2pPr>
              <a:defRPr lang="en-US" dirty="0"/>
            </a:lvl2pPr>
          </a:lstStyle>
          <a:p>
            <a:pPr marL="0" lvl="0" indent="0">
              <a:buClr>
                <a:schemeClr val="bg1"/>
              </a:buClr>
              <a:buNone/>
            </a:pPr>
            <a:r>
              <a:rPr lang="en-US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E29014A-1667-4104-A12B-5AC4AEA177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4870" y="1720312"/>
            <a:ext cx="5169106" cy="442051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0151B9-AB40-4A0C-B4C6-C6086FB1E7D3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1218895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77071" y="5422392"/>
            <a:ext cx="10625667" cy="64008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6BA76-D03A-447D-93D3-568F9DCEB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3180F-9071-4DD9-B8DE-15742A0899AE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608123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240" y="1024137"/>
            <a:ext cx="6080760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3141" y="1024136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78932" y="5513832"/>
            <a:ext cx="51206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89224" y="5513832"/>
            <a:ext cx="51206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FC05F-2B7B-4BAD-A295-538AB9F88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43D539-707E-4EA6-AAC4-13B449A2E3E1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1024128"/>
            <a:ext cx="411480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077200" y="1024128"/>
            <a:ext cx="411480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4192" y="1024128"/>
            <a:ext cx="39319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682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332" y="5513832"/>
            <a:ext cx="310896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44951" y="5513832"/>
            <a:ext cx="32918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70598" y="5513832"/>
            <a:ext cx="310896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91862" y="1024128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042723" y="1024128"/>
            <a:ext cx="47866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10EDE-2F38-4F07-805A-27611CDDC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1FE5D1-51EB-4B07-8D1E-65BD37C8B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EA9A7C-A7A8-40E9-9E64-EA867BAEF1E4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1E98210-3B61-406A-92F0-0EA102D5306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55113" y="1024128"/>
            <a:ext cx="3036887" cy="5833872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6097317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7585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79178" y="5239512"/>
            <a:ext cx="11833644" cy="1005840"/>
          </a:xfrm>
          <a:prstGeom prst="parallelogram">
            <a:avLst>
              <a:gd name="adj" fmla="val 28788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6939" y="5513832"/>
            <a:ext cx="251460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141737" y="5513832"/>
            <a:ext cx="2834640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0347" y="5513832"/>
            <a:ext cx="2832812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09693" y="1024128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smtClean="0"/>
            </a:lvl1pPr>
          </a:lstStyle>
          <a:p>
            <a:pPr marL="0" lvl="0" indent="0">
              <a:buNone/>
            </a:pPr>
            <a:r>
              <a:rPr lang="en-US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57278" y="1024128"/>
            <a:ext cx="47866" cy="5852160"/>
          </a:xfrm>
          <a:solidFill>
            <a:srgbClr val="465050"/>
          </a:solidFill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/>
              <a:t> 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10EDE-2F38-4F07-805A-27611CDDC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99E06A1-DC41-4065-AB83-0AB81BDF46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010" y="1024128"/>
            <a:ext cx="47866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/>
              <a:t> 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6BD653-3D98-4AC9-9964-E7ECEDC460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ltGray">
          <a:xfrm>
            <a:off x="9237129" y="5513832"/>
            <a:ext cx="2514600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B3BF7-A00B-418D-A4C6-91EB4111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0D4459-2BBF-4C4E-BC46-E65DF78F446D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1218895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510706" y="4749440"/>
            <a:ext cx="9248306" cy="1495912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6940" y="4836996"/>
            <a:ext cx="7863840" cy="132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0401" y="4749440"/>
            <a:ext cx="2926080" cy="1495912"/>
          </a:xfrm>
          <a:prstGeom prst="parallelogram">
            <a:avLst>
              <a:gd name="adj" fmla="val 30051"/>
            </a:avLst>
          </a:pr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71AC3-625A-4C34-ACE1-5D93DAC1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1CBF66-77EF-44DB-ACBB-09A4D8263E8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812248" y="4836996"/>
            <a:ext cx="1920240" cy="1320800"/>
          </a:xfrm>
        </p:spPr>
        <p:txBody>
          <a:bodyPr anchor="b" anchorCtr="0"/>
          <a:lstStyle>
            <a:lvl1pPr marL="0" indent="0" algn="ctr">
              <a:buFontTx/>
              <a:buNone/>
              <a:defRPr sz="1200"/>
            </a:lvl1pPr>
            <a:lvl2pPr marL="386674" indent="0">
              <a:buFontTx/>
              <a:buNone/>
              <a:defRPr/>
            </a:lvl2pPr>
            <a:lvl3pPr marL="704088" indent="0">
              <a:buFontTx/>
              <a:buNone/>
              <a:defRPr/>
            </a:lvl3pPr>
            <a:lvl4pPr marL="987552" indent="0">
              <a:buFontTx/>
              <a:buNone/>
              <a:defRPr/>
            </a:lvl4pPr>
            <a:lvl5pPr marL="1261872" indent="0">
              <a:buFontTx/>
              <a:buNone/>
              <a:defRPr/>
            </a:lvl5pPr>
          </a:lstStyle>
          <a:p>
            <a:pPr lvl="0"/>
            <a:r>
              <a:rPr lang="en-US"/>
              <a:t>Click on insert picture icon to insert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772A10-09E0-42AF-8D63-44A86DEE3550}"/>
              </a:ext>
            </a:extLst>
          </p:cNvPr>
          <p:cNvCxnSpPr/>
          <p:nvPr userDrawn="1"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579" y="1222375"/>
            <a:ext cx="10881360" cy="4956048"/>
          </a:xfrm>
        </p:spPr>
        <p:txBody>
          <a:bodyPr>
            <a:noAutofit/>
          </a:bodyPr>
          <a:lstStyle>
            <a:lvl1pPr marL="273582" indent="-273582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defRPr sz="2400" b="0">
                <a:solidFill>
                  <a:schemeClr val="tx1"/>
                </a:solidFill>
                <a:latin typeface="+mn-lt"/>
              </a:defRPr>
            </a:lvl1pPr>
            <a:lvl2pPr marL="658368" indent="-27169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-210312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197864" indent="-210312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1444752" indent="-182880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1480" y="348860"/>
            <a:ext cx="10259568" cy="34471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97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55715-9B8A-4254-9DB4-FAD6881A9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7" y="4043606"/>
            <a:ext cx="3252063" cy="126524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D0B2398-61EA-4742-BD78-CDE4CDDB67DE}"/>
              </a:ext>
            </a:extLst>
          </p:cNvPr>
          <p:cNvSpPr/>
          <p:nvPr userDrawn="1"/>
        </p:nvSpPr>
        <p:spPr>
          <a:xfrm>
            <a:off x="1" y="-12032"/>
            <a:ext cx="3898232" cy="6877142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43698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6255328 w 11367745"/>
              <a:gd name="connsiteY2" fmla="*/ 5041232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745" h="6877142">
                <a:moveTo>
                  <a:pt x="0" y="12032"/>
                </a:moveTo>
                <a:lnTo>
                  <a:pt x="11367745" y="0"/>
                </a:lnTo>
                <a:cubicBezTo>
                  <a:pt x="9493718" y="1572491"/>
                  <a:pt x="6951519" y="3531816"/>
                  <a:pt x="5448360" y="4728411"/>
                </a:cubicBezTo>
                <a:cubicBezTo>
                  <a:pt x="6347820" y="6080686"/>
                  <a:pt x="5755860" y="5474005"/>
                  <a:pt x="6808614" y="6877142"/>
                </a:cubicBezTo>
                <a:lnTo>
                  <a:pt x="0" y="6870032"/>
                </a:lnTo>
                <a:lnTo>
                  <a:pt x="0" y="12032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AF157FD-3E5A-4234-80E9-7213BF6C0308}"/>
              </a:ext>
            </a:extLst>
          </p:cNvPr>
          <p:cNvSpPr/>
          <p:nvPr userDrawn="1"/>
        </p:nvSpPr>
        <p:spPr>
          <a:xfrm>
            <a:off x="0" y="4081706"/>
            <a:ext cx="2608941" cy="2788159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989" h="1213426">
                <a:moveTo>
                  <a:pt x="857693" y="0"/>
                </a:moveTo>
                <a:lnTo>
                  <a:pt x="1166989" y="1211531"/>
                </a:lnTo>
                <a:lnTo>
                  <a:pt x="0" y="1213426"/>
                </a:lnTo>
              </a:path>
            </a:pathLst>
          </a:custGeom>
          <a:gradFill>
            <a:gsLst>
              <a:gs pos="2000">
                <a:schemeClr val="bg2">
                  <a:lumMod val="50000"/>
                </a:schemeClr>
              </a:gs>
              <a:gs pos="100000">
                <a:schemeClr val="bg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Isosceles Triangle 3">
            <a:extLst>
              <a:ext uri="{FF2B5EF4-FFF2-40B4-BE49-F238E27FC236}">
                <a16:creationId xmlns:a16="http://schemas.microsoft.com/office/drawing/2014/main" id="{0E04AF69-E276-4B63-A5F3-8D62965A2144}"/>
              </a:ext>
            </a:extLst>
          </p:cNvPr>
          <p:cNvSpPr/>
          <p:nvPr userDrawn="1"/>
        </p:nvSpPr>
        <p:spPr>
          <a:xfrm rot="13120470">
            <a:off x="1657082" y="-1713349"/>
            <a:ext cx="2123869" cy="9434624"/>
          </a:xfrm>
          <a:custGeom>
            <a:avLst/>
            <a:gdLst>
              <a:gd name="connsiteX0" fmla="*/ 0 w 1349298"/>
              <a:gd name="connsiteY0" fmla="*/ 5885253 h 5885253"/>
              <a:gd name="connsiteX1" fmla="*/ 674649 w 1349298"/>
              <a:gd name="connsiteY1" fmla="*/ 0 h 5885253"/>
              <a:gd name="connsiteX2" fmla="*/ 1349298 w 1349298"/>
              <a:gd name="connsiteY2" fmla="*/ 5885253 h 5885253"/>
              <a:gd name="connsiteX3" fmla="*/ 0 w 1349298"/>
              <a:gd name="connsiteY3" fmla="*/ 5885253 h 5885253"/>
              <a:gd name="connsiteX0" fmla="*/ 0 w 1304760"/>
              <a:gd name="connsiteY0" fmla="*/ 5885253 h 5885253"/>
              <a:gd name="connsiteX1" fmla="*/ 674649 w 1304760"/>
              <a:gd name="connsiteY1" fmla="*/ 0 h 5885253"/>
              <a:gd name="connsiteX2" fmla="*/ 1304760 w 1304760"/>
              <a:gd name="connsiteY2" fmla="*/ 5698299 h 5885253"/>
              <a:gd name="connsiteX3" fmla="*/ 0 w 1304760"/>
              <a:gd name="connsiteY3" fmla="*/ 5885253 h 5885253"/>
              <a:gd name="connsiteX0" fmla="*/ 0 w 1386992"/>
              <a:gd name="connsiteY0" fmla="*/ 5829786 h 5829786"/>
              <a:gd name="connsiteX1" fmla="*/ 756881 w 1386992"/>
              <a:gd name="connsiteY1" fmla="*/ 0 h 5829786"/>
              <a:gd name="connsiteX2" fmla="*/ 1386992 w 1386992"/>
              <a:gd name="connsiteY2" fmla="*/ 5698299 h 5829786"/>
              <a:gd name="connsiteX3" fmla="*/ 0 w 1386992"/>
              <a:gd name="connsiteY3" fmla="*/ 5829786 h 5829786"/>
              <a:gd name="connsiteX0" fmla="*/ 0 w 1613616"/>
              <a:gd name="connsiteY0" fmla="*/ 5273942 h 5698299"/>
              <a:gd name="connsiteX1" fmla="*/ 983505 w 1613616"/>
              <a:gd name="connsiteY1" fmla="*/ 0 h 5698299"/>
              <a:gd name="connsiteX2" fmla="*/ 1613616 w 1613616"/>
              <a:gd name="connsiteY2" fmla="*/ 5698299 h 5698299"/>
              <a:gd name="connsiteX3" fmla="*/ 0 w 1613616"/>
              <a:gd name="connsiteY3" fmla="*/ 5273942 h 5698299"/>
              <a:gd name="connsiteX0" fmla="*/ 0 w 2111499"/>
              <a:gd name="connsiteY0" fmla="*/ 5273942 h 5273942"/>
              <a:gd name="connsiteX1" fmla="*/ 983505 w 2111499"/>
              <a:gd name="connsiteY1" fmla="*/ 0 h 5273942"/>
              <a:gd name="connsiteX2" fmla="*/ 2111499 w 2111499"/>
              <a:gd name="connsiteY2" fmla="*/ 4721711 h 5273942"/>
              <a:gd name="connsiteX3" fmla="*/ 0 w 2111499"/>
              <a:gd name="connsiteY3" fmla="*/ 5273942 h 5273942"/>
              <a:gd name="connsiteX0" fmla="*/ 0 w 2111499"/>
              <a:gd name="connsiteY0" fmla="*/ 4717306 h 4717306"/>
              <a:gd name="connsiteX1" fmla="*/ 932758 w 2111499"/>
              <a:gd name="connsiteY1" fmla="*/ 0 h 4717306"/>
              <a:gd name="connsiteX2" fmla="*/ 2111499 w 2111499"/>
              <a:gd name="connsiteY2" fmla="*/ 4165075 h 4717306"/>
              <a:gd name="connsiteX3" fmla="*/ 0 w 2111499"/>
              <a:gd name="connsiteY3" fmla="*/ 4717306 h 4717306"/>
              <a:gd name="connsiteX0" fmla="*/ 0 w 3931298"/>
              <a:gd name="connsiteY0" fmla="*/ 4717306 h 4717306"/>
              <a:gd name="connsiteX1" fmla="*/ 932758 w 3931298"/>
              <a:gd name="connsiteY1" fmla="*/ 0 h 4717306"/>
              <a:gd name="connsiteX2" fmla="*/ 3931298 w 3931298"/>
              <a:gd name="connsiteY2" fmla="*/ 4480286 h 4717306"/>
              <a:gd name="connsiteX3" fmla="*/ 0 w 3931298"/>
              <a:gd name="connsiteY3" fmla="*/ 4717306 h 4717306"/>
              <a:gd name="connsiteX0" fmla="*/ 35679 w 2998540"/>
              <a:gd name="connsiteY0" fmla="*/ 5024381 h 5024381"/>
              <a:gd name="connsiteX1" fmla="*/ 0 w 2998540"/>
              <a:gd name="connsiteY1" fmla="*/ 0 h 5024381"/>
              <a:gd name="connsiteX2" fmla="*/ 2998540 w 2998540"/>
              <a:gd name="connsiteY2" fmla="*/ 4480286 h 5024381"/>
              <a:gd name="connsiteX3" fmla="*/ 35679 w 2998540"/>
              <a:gd name="connsiteY3" fmla="*/ 5024381 h 5024381"/>
              <a:gd name="connsiteX0" fmla="*/ 0 w 3359513"/>
              <a:gd name="connsiteY0" fmla="*/ 4923649 h 4923649"/>
              <a:gd name="connsiteX1" fmla="*/ 360973 w 3359513"/>
              <a:gd name="connsiteY1" fmla="*/ 0 h 4923649"/>
              <a:gd name="connsiteX2" fmla="*/ 3359513 w 3359513"/>
              <a:gd name="connsiteY2" fmla="*/ 4480286 h 4923649"/>
              <a:gd name="connsiteX3" fmla="*/ 0 w 3359513"/>
              <a:gd name="connsiteY3" fmla="*/ 4923649 h 4923649"/>
              <a:gd name="connsiteX0" fmla="*/ 0 w 3359513"/>
              <a:gd name="connsiteY0" fmla="*/ 4137435 h 4137435"/>
              <a:gd name="connsiteX1" fmla="*/ 1823306 w 3359513"/>
              <a:gd name="connsiteY1" fmla="*/ 0 h 4137435"/>
              <a:gd name="connsiteX2" fmla="*/ 3359513 w 3359513"/>
              <a:gd name="connsiteY2" fmla="*/ 3694072 h 4137435"/>
              <a:gd name="connsiteX3" fmla="*/ 0 w 3359513"/>
              <a:gd name="connsiteY3" fmla="*/ 4137435 h 4137435"/>
              <a:gd name="connsiteX0" fmla="*/ 0 w 3163954"/>
              <a:gd name="connsiteY0" fmla="*/ 4137435 h 4137435"/>
              <a:gd name="connsiteX1" fmla="*/ 1823306 w 3163954"/>
              <a:gd name="connsiteY1" fmla="*/ 0 h 4137435"/>
              <a:gd name="connsiteX2" fmla="*/ 3163954 w 3163954"/>
              <a:gd name="connsiteY2" fmla="*/ 3451242 h 4137435"/>
              <a:gd name="connsiteX3" fmla="*/ 0 w 3163954"/>
              <a:gd name="connsiteY3" fmla="*/ 4137435 h 4137435"/>
              <a:gd name="connsiteX0" fmla="*/ 0 w 2066613"/>
              <a:gd name="connsiteY0" fmla="*/ 4130703 h 4130703"/>
              <a:gd name="connsiteX1" fmla="*/ 725965 w 2066613"/>
              <a:gd name="connsiteY1" fmla="*/ 0 h 4130703"/>
              <a:gd name="connsiteX2" fmla="*/ 2066613 w 2066613"/>
              <a:gd name="connsiteY2" fmla="*/ 3451242 h 4130703"/>
              <a:gd name="connsiteX3" fmla="*/ 0 w 2066613"/>
              <a:gd name="connsiteY3" fmla="*/ 4130703 h 4130703"/>
              <a:gd name="connsiteX0" fmla="*/ 0 w 2119185"/>
              <a:gd name="connsiteY0" fmla="*/ 4203399 h 4203399"/>
              <a:gd name="connsiteX1" fmla="*/ 778537 w 2119185"/>
              <a:gd name="connsiteY1" fmla="*/ 0 h 4203399"/>
              <a:gd name="connsiteX2" fmla="*/ 2119185 w 2119185"/>
              <a:gd name="connsiteY2" fmla="*/ 3451242 h 4203399"/>
              <a:gd name="connsiteX3" fmla="*/ 0 w 2119185"/>
              <a:gd name="connsiteY3" fmla="*/ 4203399 h 4203399"/>
              <a:gd name="connsiteX0" fmla="*/ 0 w 2119185"/>
              <a:gd name="connsiteY0" fmla="*/ 4216619 h 4216619"/>
              <a:gd name="connsiteX1" fmla="*/ 816110 w 2119185"/>
              <a:gd name="connsiteY1" fmla="*/ 0 h 4216619"/>
              <a:gd name="connsiteX2" fmla="*/ 2119185 w 2119185"/>
              <a:gd name="connsiteY2" fmla="*/ 3464462 h 4216619"/>
              <a:gd name="connsiteX3" fmla="*/ 0 w 2119185"/>
              <a:gd name="connsiteY3" fmla="*/ 4216619 h 4216619"/>
              <a:gd name="connsiteX0" fmla="*/ 0 w 2119185"/>
              <a:gd name="connsiteY0" fmla="*/ 4184713 h 4184713"/>
              <a:gd name="connsiteX1" fmla="*/ 797400 w 2119185"/>
              <a:gd name="connsiteY1" fmla="*/ 0 h 4184713"/>
              <a:gd name="connsiteX2" fmla="*/ 2119185 w 2119185"/>
              <a:gd name="connsiteY2" fmla="*/ 3432556 h 4184713"/>
              <a:gd name="connsiteX3" fmla="*/ 0 w 2119185"/>
              <a:gd name="connsiteY3" fmla="*/ 4184713 h 4184713"/>
              <a:gd name="connsiteX0" fmla="*/ 0 w 2119185"/>
              <a:gd name="connsiteY0" fmla="*/ 4163102 h 4163102"/>
              <a:gd name="connsiteX1" fmla="*/ 807948 w 2119185"/>
              <a:gd name="connsiteY1" fmla="*/ 0 h 4163102"/>
              <a:gd name="connsiteX2" fmla="*/ 2119185 w 2119185"/>
              <a:gd name="connsiteY2" fmla="*/ 3410945 h 4163102"/>
              <a:gd name="connsiteX3" fmla="*/ 0 w 2119185"/>
              <a:gd name="connsiteY3" fmla="*/ 4163102 h 4163102"/>
              <a:gd name="connsiteX0" fmla="*/ 0 w 2123869"/>
              <a:gd name="connsiteY0" fmla="*/ 4163102 h 4163102"/>
              <a:gd name="connsiteX1" fmla="*/ 807948 w 2123869"/>
              <a:gd name="connsiteY1" fmla="*/ 0 h 4163102"/>
              <a:gd name="connsiteX2" fmla="*/ 2123869 w 2123869"/>
              <a:gd name="connsiteY2" fmla="*/ 3413517 h 4163102"/>
              <a:gd name="connsiteX3" fmla="*/ 0 w 2123869"/>
              <a:gd name="connsiteY3" fmla="*/ 4163102 h 4163102"/>
              <a:gd name="connsiteX0" fmla="*/ 0 w 2123869"/>
              <a:gd name="connsiteY0" fmla="*/ 4155313 h 4155313"/>
              <a:gd name="connsiteX1" fmla="*/ 785813 w 2123869"/>
              <a:gd name="connsiteY1" fmla="*/ 0 h 4155313"/>
              <a:gd name="connsiteX2" fmla="*/ 2123869 w 2123869"/>
              <a:gd name="connsiteY2" fmla="*/ 3405728 h 4155313"/>
              <a:gd name="connsiteX3" fmla="*/ 0 w 2123869"/>
              <a:gd name="connsiteY3" fmla="*/ 4155313 h 4155313"/>
              <a:gd name="connsiteX0" fmla="*/ 0 w 2123869"/>
              <a:gd name="connsiteY0" fmla="*/ 4147524 h 4147524"/>
              <a:gd name="connsiteX1" fmla="*/ 763677 w 2123869"/>
              <a:gd name="connsiteY1" fmla="*/ 0 h 4147524"/>
              <a:gd name="connsiteX2" fmla="*/ 2123869 w 2123869"/>
              <a:gd name="connsiteY2" fmla="*/ 3397939 h 4147524"/>
              <a:gd name="connsiteX3" fmla="*/ 0 w 2123869"/>
              <a:gd name="connsiteY3" fmla="*/ 4147524 h 414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869" h="4147524">
                <a:moveTo>
                  <a:pt x="0" y="4147524"/>
                </a:moveTo>
                <a:lnTo>
                  <a:pt x="763677" y="0"/>
                </a:lnTo>
                <a:lnTo>
                  <a:pt x="2123869" y="3397939"/>
                </a:lnTo>
                <a:lnTo>
                  <a:pt x="0" y="4147524"/>
                </a:lnTo>
                <a:close/>
              </a:path>
            </a:pathLst>
          </a:custGeom>
          <a:gradFill>
            <a:gsLst>
              <a:gs pos="2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0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 Clien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CAE554B7-E337-4E78-B477-48942E8B731A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73933"/>
              <a:gd name="connsiteX1" fmla="*/ 8385464 w 8385464"/>
              <a:gd name="connsiteY1" fmla="*/ 0 h 6873933"/>
              <a:gd name="connsiteX2" fmla="*/ 6255328 w 8385464"/>
              <a:gd name="connsiteY2" fmla="*/ 5029200 h 6873933"/>
              <a:gd name="connsiteX3" fmla="*/ 6878783 w 8385464"/>
              <a:gd name="connsiteY3" fmla="*/ 6873933 h 6873933"/>
              <a:gd name="connsiteX4" fmla="*/ 0 w 8385464"/>
              <a:gd name="connsiteY4" fmla="*/ 6858000 h 6873933"/>
              <a:gd name="connsiteX5" fmla="*/ 0 w 8385464"/>
              <a:gd name="connsiteY5" fmla="*/ 0 h 6873933"/>
              <a:gd name="connsiteX0" fmla="*/ 0 w 8385464"/>
              <a:gd name="connsiteY0" fmla="*/ 0 h 6859756"/>
              <a:gd name="connsiteX1" fmla="*/ 8385464 w 8385464"/>
              <a:gd name="connsiteY1" fmla="*/ 0 h 6859756"/>
              <a:gd name="connsiteX2" fmla="*/ 6255328 w 8385464"/>
              <a:gd name="connsiteY2" fmla="*/ 5029200 h 6859756"/>
              <a:gd name="connsiteX3" fmla="*/ 6850430 w 8385464"/>
              <a:gd name="connsiteY3" fmla="*/ 6859756 h 6859756"/>
              <a:gd name="connsiteX4" fmla="*/ 0 w 8385464"/>
              <a:gd name="connsiteY4" fmla="*/ 6858000 h 6859756"/>
              <a:gd name="connsiteX5" fmla="*/ 0 w 8385464"/>
              <a:gd name="connsiteY5" fmla="*/ 0 h 685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9756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23959" y="5408493"/>
                  <a:pt x="6850430" y="6859756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D048BFA1-9840-47F2-88B0-9356A47BA57D}"/>
              </a:ext>
            </a:extLst>
          </p:cNvPr>
          <p:cNvSpPr/>
          <p:nvPr userDrawn="1"/>
        </p:nvSpPr>
        <p:spPr>
          <a:xfrm flipH="1">
            <a:off x="5182058" y="4244657"/>
            <a:ext cx="1505899" cy="2626242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99" h="2626242">
                <a:moveTo>
                  <a:pt x="350874" y="2626242"/>
                </a:moveTo>
                <a:lnTo>
                  <a:pt x="0" y="0"/>
                </a:lnTo>
                <a:lnTo>
                  <a:pt x="1505899" y="2626242"/>
                </a:lnTo>
                <a:lnTo>
                  <a:pt x="350874" y="2626242"/>
                </a:lnTo>
                <a:close/>
              </a:path>
            </a:pathLst>
          </a:custGeom>
          <a:gradFill>
            <a:gsLst>
              <a:gs pos="2000">
                <a:srgbClr val="62B53F"/>
              </a:gs>
              <a:gs pos="52000">
                <a:srgbClr val="52953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ight Triangle 3">
            <a:extLst>
              <a:ext uri="{FF2B5EF4-FFF2-40B4-BE49-F238E27FC236}">
                <a16:creationId xmlns:a16="http://schemas.microsoft.com/office/drawing/2014/main" id="{05EA0488-6DF6-4EA9-B352-83FC6A3A09EC}"/>
              </a:ext>
            </a:extLst>
          </p:cNvPr>
          <p:cNvSpPr/>
          <p:nvPr userDrawn="1"/>
        </p:nvSpPr>
        <p:spPr>
          <a:xfrm>
            <a:off x="6009662" y="3819354"/>
            <a:ext cx="963639" cy="3051545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  <a:gd name="connsiteX0" fmla="*/ 0 w 1155025"/>
              <a:gd name="connsiteY0" fmla="*/ 3051545 h 3051545"/>
              <a:gd name="connsiteX1" fmla="*/ 733647 w 1155025"/>
              <a:gd name="connsiteY1" fmla="*/ 0 h 3051545"/>
              <a:gd name="connsiteX2" fmla="*/ 1155025 w 1155025"/>
              <a:gd name="connsiteY2" fmla="*/ 3051545 h 3051545"/>
              <a:gd name="connsiteX3" fmla="*/ 0 w 1155025"/>
              <a:gd name="connsiteY3" fmla="*/ 3051545 h 3051545"/>
              <a:gd name="connsiteX0" fmla="*/ 0 w 963639"/>
              <a:gd name="connsiteY0" fmla="*/ 3051545 h 3051545"/>
              <a:gd name="connsiteX1" fmla="*/ 733647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963639"/>
              <a:gd name="connsiteY0" fmla="*/ 3051545 h 3051545"/>
              <a:gd name="connsiteX1" fmla="*/ 754912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639" h="3051545">
                <a:moveTo>
                  <a:pt x="0" y="3051545"/>
                </a:moveTo>
                <a:lnTo>
                  <a:pt x="754912" y="0"/>
                </a:lnTo>
                <a:lnTo>
                  <a:pt x="963639" y="3051545"/>
                </a:lnTo>
                <a:lnTo>
                  <a:pt x="0" y="3051545"/>
                </a:lnTo>
                <a:close/>
              </a:path>
            </a:pathLst>
          </a:custGeom>
          <a:gradFill>
            <a:gsLst>
              <a:gs pos="27000">
                <a:srgbClr val="5EAC3E"/>
              </a:gs>
              <a:gs pos="64000">
                <a:srgbClr val="67BD4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Triangle 3">
            <a:extLst>
              <a:ext uri="{FF2B5EF4-FFF2-40B4-BE49-F238E27FC236}">
                <a16:creationId xmlns:a16="http://schemas.microsoft.com/office/drawing/2014/main" id="{3F7BA2F8-1EC4-4C88-BB12-9EB40316DCA2}"/>
              </a:ext>
            </a:extLst>
          </p:cNvPr>
          <p:cNvSpPr/>
          <p:nvPr userDrawn="1"/>
        </p:nvSpPr>
        <p:spPr>
          <a:xfrm rot="12173926">
            <a:off x="7077301" y="-433026"/>
            <a:ext cx="1014731" cy="5982297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  <a:gd name="connsiteX0" fmla="*/ 0 w 1155025"/>
              <a:gd name="connsiteY0" fmla="*/ 3051545 h 3051545"/>
              <a:gd name="connsiteX1" fmla="*/ 733647 w 1155025"/>
              <a:gd name="connsiteY1" fmla="*/ 0 h 3051545"/>
              <a:gd name="connsiteX2" fmla="*/ 1155025 w 1155025"/>
              <a:gd name="connsiteY2" fmla="*/ 3051545 h 3051545"/>
              <a:gd name="connsiteX3" fmla="*/ 0 w 1155025"/>
              <a:gd name="connsiteY3" fmla="*/ 3051545 h 3051545"/>
              <a:gd name="connsiteX0" fmla="*/ 0 w 963639"/>
              <a:gd name="connsiteY0" fmla="*/ 3051545 h 3051545"/>
              <a:gd name="connsiteX1" fmla="*/ 733647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963639"/>
              <a:gd name="connsiteY0" fmla="*/ 3051545 h 3051545"/>
              <a:gd name="connsiteX1" fmla="*/ 754912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1014731"/>
              <a:gd name="connsiteY0" fmla="*/ 3477101 h 3477101"/>
              <a:gd name="connsiteX1" fmla="*/ 806004 w 1014731"/>
              <a:gd name="connsiteY1" fmla="*/ 0 h 3477101"/>
              <a:gd name="connsiteX2" fmla="*/ 1014731 w 1014731"/>
              <a:gd name="connsiteY2" fmla="*/ 3051545 h 3477101"/>
              <a:gd name="connsiteX3" fmla="*/ 0 w 1014731"/>
              <a:gd name="connsiteY3" fmla="*/ 3477101 h 3477101"/>
              <a:gd name="connsiteX0" fmla="*/ 0 w 1014731"/>
              <a:gd name="connsiteY0" fmla="*/ 5974885 h 5974885"/>
              <a:gd name="connsiteX1" fmla="*/ 789755 w 1014731"/>
              <a:gd name="connsiteY1" fmla="*/ 0 h 5974885"/>
              <a:gd name="connsiteX2" fmla="*/ 1014731 w 1014731"/>
              <a:gd name="connsiteY2" fmla="*/ 5549329 h 5974885"/>
              <a:gd name="connsiteX3" fmla="*/ 0 w 1014731"/>
              <a:gd name="connsiteY3" fmla="*/ 5974885 h 5974885"/>
              <a:gd name="connsiteX0" fmla="*/ 0 w 1014731"/>
              <a:gd name="connsiteY0" fmla="*/ 5982297 h 5982297"/>
              <a:gd name="connsiteX1" fmla="*/ 807304 w 1014731"/>
              <a:gd name="connsiteY1" fmla="*/ 0 h 5982297"/>
              <a:gd name="connsiteX2" fmla="*/ 1014731 w 1014731"/>
              <a:gd name="connsiteY2" fmla="*/ 5556741 h 5982297"/>
              <a:gd name="connsiteX3" fmla="*/ 0 w 1014731"/>
              <a:gd name="connsiteY3" fmla="*/ 5982297 h 59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731" h="5982297">
                <a:moveTo>
                  <a:pt x="0" y="5982297"/>
                </a:moveTo>
                <a:lnTo>
                  <a:pt x="807304" y="0"/>
                </a:lnTo>
                <a:lnTo>
                  <a:pt x="1014731" y="5556741"/>
                </a:lnTo>
                <a:lnTo>
                  <a:pt x="0" y="5982297"/>
                </a:lnTo>
                <a:close/>
              </a:path>
            </a:pathLst>
          </a:custGeom>
          <a:gradFill>
            <a:gsLst>
              <a:gs pos="34000">
                <a:schemeClr val="bg2"/>
              </a:gs>
              <a:gs pos="100000">
                <a:srgbClr val="5BA23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964" y="2128789"/>
            <a:ext cx="5760720" cy="2086725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965" y="4961946"/>
            <a:ext cx="493776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965" y="5275940"/>
            <a:ext cx="493776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965" y="6263052"/>
            <a:ext cx="457200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4A39F-25EE-4457-8E27-D06C5F09B7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30114" y="3256546"/>
            <a:ext cx="4310701" cy="1882441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on insert picture icon to insert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EAA543-3DF8-4DD0-BCAA-E95DA54D9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1" y="538947"/>
            <a:ext cx="2111973" cy="8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06316" y="0"/>
            <a:ext cx="9803732" cy="6865374"/>
          </a:xfrm>
          <a:custGeom>
            <a:avLst/>
            <a:gdLst>
              <a:gd name="connsiteX0" fmla="*/ 0 w 12192000"/>
              <a:gd name="connsiteY0" fmla="*/ 6858000 h 6858000"/>
              <a:gd name="connsiteX1" fmla="*/ 1714500 w 12192000"/>
              <a:gd name="connsiteY1" fmla="*/ 0 h 6858000"/>
              <a:gd name="connsiteX2" fmla="*/ 12192000 w 12192000"/>
              <a:gd name="connsiteY2" fmla="*/ 0 h 6858000"/>
              <a:gd name="connsiteX3" fmla="*/ 104775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74042 h 6874042"/>
              <a:gd name="connsiteX1" fmla="*/ 4184985 w 12192000"/>
              <a:gd name="connsiteY1" fmla="*/ 0 h 6874042"/>
              <a:gd name="connsiteX2" fmla="*/ 12192000 w 12192000"/>
              <a:gd name="connsiteY2" fmla="*/ 16042 h 6874042"/>
              <a:gd name="connsiteX3" fmla="*/ 10477500 w 12192000"/>
              <a:gd name="connsiteY3" fmla="*/ 6874042 h 6874042"/>
              <a:gd name="connsiteX4" fmla="*/ 0 w 12192000"/>
              <a:gd name="connsiteY4" fmla="*/ 6874042 h 6874042"/>
              <a:gd name="connsiteX0" fmla="*/ 0 w 12192000"/>
              <a:gd name="connsiteY0" fmla="*/ 6874042 h 6874042"/>
              <a:gd name="connsiteX1" fmla="*/ 3705726 w 12192000"/>
              <a:gd name="connsiteY1" fmla="*/ 818147 h 6874042"/>
              <a:gd name="connsiteX2" fmla="*/ 4184985 w 12192000"/>
              <a:gd name="connsiteY2" fmla="*/ 0 h 6874042"/>
              <a:gd name="connsiteX3" fmla="*/ 12192000 w 12192000"/>
              <a:gd name="connsiteY3" fmla="*/ 16042 h 6874042"/>
              <a:gd name="connsiteX4" fmla="*/ 10477500 w 12192000"/>
              <a:gd name="connsiteY4" fmla="*/ 6874042 h 6874042"/>
              <a:gd name="connsiteX5" fmla="*/ 0 w 12192000"/>
              <a:gd name="connsiteY5" fmla="*/ 6874042 h 6874042"/>
              <a:gd name="connsiteX0" fmla="*/ 0 w 12192000"/>
              <a:gd name="connsiteY0" fmla="*/ 6874042 h 6874042"/>
              <a:gd name="connsiteX1" fmla="*/ 2422358 w 12192000"/>
              <a:gd name="connsiteY1" fmla="*/ 4251158 h 6874042"/>
              <a:gd name="connsiteX2" fmla="*/ 4184985 w 12192000"/>
              <a:gd name="connsiteY2" fmla="*/ 0 h 6874042"/>
              <a:gd name="connsiteX3" fmla="*/ 12192000 w 12192000"/>
              <a:gd name="connsiteY3" fmla="*/ 16042 h 6874042"/>
              <a:gd name="connsiteX4" fmla="*/ 10477500 w 12192000"/>
              <a:gd name="connsiteY4" fmla="*/ 6874042 h 6874042"/>
              <a:gd name="connsiteX5" fmla="*/ 0 w 12192000"/>
              <a:gd name="connsiteY5" fmla="*/ 6874042 h 6874042"/>
              <a:gd name="connsiteX0" fmla="*/ 0 w 12192000"/>
              <a:gd name="connsiteY0" fmla="*/ 6858000 h 6858000"/>
              <a:gd name="connsiteX1" fmla="*/ 2422358 w 12192000"/>
              <a:gd name="connsiteY1" fmla="*/ 4235116 h 6858000"/>
              <a:gd name="connsiteX2" fmla="*/ 4810627 w 12192000"/>
              <a:gd name="connsiteY2" fmla="*/ 0 h 6858000"/>
              <a:gd name="connsiteX3" fmla="*/ 12192000 w 12192000"/>
              <a:gd name="connsiteY3" fmla="*/ 0 h 6858000"/>
              <a:gd name="connsiteX4" fmla="*/ 10477500 w 12192000"/>
              <a:gd name="connsiteY4" fmla="*/ 6858000 h 6858000"/>
              <a:gd name="connsiteX5" fmla="*/ 0 w 12192000"/>
              <a:gd name="connsiteY5" fmla="*/ 6858000 h 6858000"/>
              <a:gd name="connsiteX0" fmla="*/ 0 w 12192000"/>
              <a:gd name="connsiteY0" fmla="*/ 6858000 h 6858000"/>
              <a:gd name="connsiteX1" fmla="*/ 2406315 w 12192000"/>
              <a:gd name="connsiteY1" fmla="*/ 4106779 h 6858000"/>
              <a:gd name="connsiteX2" fmla="*/ 4810627 w 12192000"/>
              <a:gd name="connsiteY2" fmla="*/ 0 h 6858000"/>
              <a:gd name="connsiteX3" fmla="*/ 12192000 w 12192000"/>
              <a:gd name="connsiteY3" fmla="*/ 0 h 6858000"/>
              <a:gd name="connsiteX4" fmla="*/ 10477500 w 12192000"/>
              <a:gd name="connsiteY4" fmla="*/ 6858000 h 6858000"/>
              <a:gd name="connsiteX5" fmla="*/ 0 w 12192000"/>
              <a:gd name="connsiteY5" fmla="*/ 6858000 h 6858000"/>
              <a:gd name="connsiteX0" fmla="*/ 224590 w 9785685"/>
              <a:gd name="connsiteY0" fmla="*/ 6858000 h 6858000"/>
              <a:gd name="connsiteX1" fmla="*/ 0 w 9785685"/>
              <a:gd name="connsiteY1" fmla="*/ 4106779 h 6858000"/>
              <a:gd name="connsiteX2" fmla="*/ 2404312 w 9785685"/>
              <a:gd name="connsiteY2" fmla="*/ 0 h 6858000"/>
              <a:gd name="connsiteX3" fmla="*/ 9785685 w 9785685"/>
              <a:gd name="connsiteY3" fmla="*/ 0 h 6858000"/>
              <a:gd name="connsiteX4" fmla="*/ 8071185 w 9785685"/>
              <a:gd name="connsiteY4" fmla="*/ 6858000 h 6858000"/>
              <a:gd name="connsiteX5" fmla="*/ 224590 w 9785685"/>
              <a:gd name="connsiteY5" fmla="*/ 6858000 h 6858000"/>
              <a:gd name="connsiteX0" fmla="*/ 224590 w 9803732"/>
              <a:gd name="connsiteY0" fmla="*/ 6858000 h 6858000"/>
              <a:gd name="connsiteX1" fmla="*/ 0 w 9803732"/>
              <a:gd name="connsiteY1" fmla="*/ 4106779 h 6858000"/>
              <a:gd name="connsiteX2" fmla="*/ 2404312 w 9803732"/>
              <a:gd name="connsiteY2" fmla="*/ 0 h 6858000"/>
              <a:gd name="connsiteX3" fmla="*/ 9785685 w 9803732"/>
              <a:gd name="connsiteY3" fmla="*/ 0 h 6858000"/>
              <a:gd name="connsiteX4" fmla="*/ 9803732 w 9803732"/>
              <a:gd name="connsiteY4" fmla="*/ 6858000 h 6858000"/>
              <a:gd name="connsiteX5" fmla="*/ 224590 w 9803732"/>
              <a:gd name="connsiteY5" fmla="*/ 6858000 h 6858000"/>
              <a:gd name="connsiteX0" fmla="*/ 197295 w 9803732"/>
              <a:gd name="connsiteY0" fmla="*/ 6858000 h 6858000"/>
              <a:gd name="connsiteX1" fmla="*/ 0 w 9803732"/>
              <a:gd name="connsiteY1" fmla="*/ 4106779 h 6858000"/>
              <a:gd name="connsiteX2" fmla="*/ 2404312 w 9803732"/>
              <a:gd name="connsiteY2" fmla="*/ 0 h 6858000"/>
              <a:gd name="connsiteX3" fmla="*/ 9785685 w 9803732"/>
              <a:gd name="connsiteY3" fmla="*/ 0 h 6858000"/>
              <a:gd name="connsiteX4" fmla="*/ 9803732 w 9803732"/>
              <a:gd name="connsiteY4" fmla="*/ 6858000 h 6858000"/>
              <a:gd name="connsiteX5" fmla="*/ 197295 w 9803732"/>
              <a:gd name="connsiteY5" fmla="*/ 6858000 h 6858000"/>
              <a:gd name="connsiteX0" fmla="*/ 197295 w 9803732"/>
              <a:gd name="connsiteY0" fmla="*/ 6865374 h 6865374"/>
              <a:gd name="connsiteX1" fmla="*/ 0 w 9803732"/>
              <a:gd name="connsiteY1" fmla="*/ 4106779 h 6865374"/>
              <a:gd name="connsiteX2" fmla="*/ 2404312 w 9803732"/>
              <a:gd name="connsiteY2" fmla="*/ 0 h 6865374"/>
              <a:gd name="connsiteX3" fmla="*/ 9785685 w 9803732"/>
              <a:gd name="connsiteY3" fmla="*/ 0 h 6865374"/>
              <a:gd name="connsiteX4" fmla="*/ 9803732 w 9803732"/>
              <a:gd name="connsiteY4" fmla="*/ 6858000 h 6865374"/>
              <a:gd name="connsiteX5" fmla="*/ 197295 w 9803732"/>
              <a:gd name="connsiteY5" fmla="*/ 6865374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3732" h="6865374">
                <a:moveTo>
                  <a:pt x="197295" y="6865374"/>
                </a:moveTo>
                <a:lnTo>
                  <a:pt x="0" y="4106779"/>
                </a:lnTo>
                <a:lnTo>
                  <a:pt x="2404312" y="0"/>
                </a:lnTo>
                <a:lnTo>
                  <a:pt x="9785685" y="0"/>
                </a:lnTo>
                <a:cubicBezTo>
                  <a:pt x="9791701" y="2286000"/>
                  <a:pt x="9797716" y="4572000"/>
                  <a:pt x="9803732" y="6858000"/>
                </a:cubicBezTo>
                <a:lnTo>
                  <a:pt x="197295" y="6865374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D6E0B0-89DB-42DE-9D50-C072DC4DCA4F}"/>
              </a:ext>
            </a:extLst>
          </p:cNvPr>
          <p:cNvGrpSpPr/>
          <p:nvPr userDrawn="1"/>
        </p:nvGrpSpPr>
        <p:grpSpPr>
          <a:xfrm>
            <a:off x="1" y="-442088"/>
            <a:ext cx="3898232" cy="7312120"/>
            <a:chOff x="1" y="-442088"/>
            <a:chExt cx="3898232" cy="73121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DAD46A-C267-4F1E-9B70-7548D58BC129}"/>
                </a:ext>
              </a:extLst>
            </p:cNvPr>
            <p:cNvGrpSpPr/>
            <p:nvPr userDrawn="1"/>
          </p:nvGrpSpPr>
          <p:grpSpPr>
            <a:xfrm>
              <a:off x="1" y="-12032"/>
              <a:ext cx="3898232" cy="6882064"/>
              <a:chOff x="1" y="-12032"/>
              <a:chExt cx="3898232" cy="6882064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0A292985-5E5C-4C2B-95EA-E7AFEDDBDBAF}"/>
                  </a:ext>
                </a:extLst>
              </p:cNvPr>
              <p:cNvSpPr/>
              <p:nvPr userDrawn="1"/>
            </p:nvSpPr>
            <p:spPr>
              <a:xfrm>
                <a:off x="1" y="-12032"/>
                <a:ext cx="3898232" cy="6877142"/>
              </a:xfrm>
              <a:custGeom>
                <a:avLst/>
                <a:gdLst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8385464 w 8385464"/>
                  <a:gd name="connsiteY2" fmla="*/ 6858000 h 6858000"/>
                  <a:gd name="connsiteX3" fmla="*/ 0 w 8385464"/>
                  <a:gd name="connsiteY3" fmla="*/ 6858000 h 6858000"/>
                  <a:gd name="connsiteX4" fmla="*/ 0 w 8385464"/>
                  <a:gd name="connsiteY4" fmla="*/ 0 h 6858000"/>
                  <a:gd name="connsiteX0" fmla="*/ 0 w 8395855"/>
                  <a:gd name="connsiteY0" fmla="*/ 0 h 6858000"/>
                  <a:gd name="connsiteX1" fmla="*/ 8385464 w 8395855"/>
                  <a:gd name="connsiteY1" fmla="*/ 0 h 6858000"/>
                  <a:gd name="connsiteX2" fmla="*/ 8395855 w 8395855"/>
                  <a:gd name="connsiteY2" fmla="*/ 3408218 h 6858000"/>
                  <a:gd name="connsiteX3" fmla="*/ 8385464 w 8395855"/>
                  <a:gd name="connsiteY3" fmla="*/ 6858000 h 6858000"/>
                  <a:gd name="connsiteX4" fmla="*/ 0 w 8395855"/>
                  <a:gd name="connsiteY4" fmla="*/ 6858000 h 6858000"/>
                  <a:gd name="connsiteX5" fmla="*/ 0 w 8395855"/>
                  <a:gd name="connsiteY5" fmla="*/ 0 h 6858000"/>
                  <a:gd name="connsiteX0" fmla="*/ 0 w 8385468"/>
                  <a:gd name="connsiteY0" fmla="*/ 0 h 6858000"/>
                  <a:gd name="connsiteX1" fmla="*/ 8385464 w 8385468"/>
                  <a:gd name="connsiteY1" fmla="*/ 0 h 6858000"/>
                  <a:gd name="connsiteX2" fmla="*/ 6286501 w 8385468"/>
                  <a:gd name="connsiteY2" fmla="*/ 3512127 h 6858000"/>
                  <a:gd name="connsiteX3" fmla="*/ 8385464 w 8385468"/>
                  <a:gd name="connsiteY3" fmla="*/ 6858000 h 6858000"/>
                  <a:gd name="connsiteX4" fmla="*/ 0 w 8385468"/>
                  <a:gd name="connsiteY4" fmla="*/ 6858000 h 6858000"/>
                  <a:gd name="connsiteX5" fmla="*/ 0 w 8385468"/>
                  <a:gd name="connsiteY5" fmla="*/ 0 h 6858000"/>
                  <a:gd name="connsiteX0" fmla="*/ 0 w 8385470"/>
                  <a:gd name="connsiteY0" fmla="*/ 0 h 6858000"/>
                  <a:gd name="connsiteX1" fmla="*/ 8385464 w 8385470"/>
                  <a:gd name="connsiteY1" fmla="*/ 0 h 6858000"/>
                  <a:gd name="connsiteX2" fmla="*/ 6993083 w 8385470"/>
                  <a:gd name="connsiteY2" fmla="*/ 3740727 h 6858000"/>
                  <a:gd name="connsiteX3" fmla="*/ 8385464 w 8385470"/>
                  <a:gd name="connsiteY3" fmla="*/ 6858000 h 6858000"/>
                  <a:gd name="connsiteX4" fmla="*/ 0 w 8385470"/>
                  <a:gd name="connsiteY4" fmla="*/ 6858000 h 6858000"/>
                  <a:gd name="connsiteX5" fmla="*/ 0 w 8385470"/>
                  <a:gd name="connsiteY5" fmla="*/ 0 h 6858000"/>
                  <a:gd name="connsiteX0" fmla="*/ 0 w 8385474"/>
                  <a:gd name="connsiteY0" fmla="*/ 0 h 6858000"/>
                  <a:gd name="connsiteX1" fmla="*/ 8385464 w 8385474"/>
                  <a:gd name="connsiteY1" fmla="*/ 0 h 6858000"/>
                  <a:gd name="connsiteX2" fmla="*/ 6993083 w 8385474"/>
                  <a:gd name="connsiteY2" fmla="*/ 3740727 h 6858000"/>
                  <a:gd name="connsiteX3" fmla="*/ 8385464 w 8385474"/>
                  <a:gd name="connsiteY3" fmla="*/ 6858000 h 6858000"/>
                  <a:gd name="connsiteX4" fmla="*/ 0 w 8385474"/>
                  <a:gd name="connsiteY4" fmla="*/ 6858000 h 6858000"/>
                  <a:gd name="connsiteX5" fmla="*/ 0 w 8385474"/>
                  <a:gd name="connsiteY5" fmla="*/ 0 h 6858000"/>
                  <a:gd name="connsiteX0" fmla="*/ 0 w 8385470"/>
                  <a:gd name="connsiteY0" fmla="*/ 0 h 6858000"/>
                  <a:gd name="connsiteX1" fmla="*/ 8385464 w 8385470"/>
                  <a:gd name="connsiteY1" fmla="*/ 0 h 6858000"/>
                  <a:gd name="connsiteX2" fmla="*/ 6993083 w 8385470"/>
                  <a:gd name="connsiteY2" fmla="*/ 3740727 h 6858000"/>
                  <a:gd name="connsiteX3" fmla="*/ 8385464 w 8385470"/>
                  <a:gd name="connsiteY3" fmla="*/ 6858000 h 6858000"/>
                  <a:gd name="connsiteX4" fmla="*/ 0 w 8385470"/>
                  <a:gd name="connsiteY4" fmla="*/ 6858000 h 6858000"/>
                  <a:gd name="connsiteX5" fmla="*/ 0 w 8385470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286501 w 8385464"/>
                  <a:gd name="connsiteY2" fmla="*/ 4634345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86501 w 8385464"/>
                  <a:gd name="connsiteY2" fmla="*/ 4634345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43698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877142"/>
                  <a:gd name="connsiteX1" fmla="*/ 11367745 w 11367745"/>
                  <a:gd name="connsiteY1" fmla="*/ 0 h 6877142"/>
                  <a:gd name="connsiteX2" fmla="*/ 6255328 w 11367745"/>
                  <a:gd name="connsiteY2" fmla="*/ 5041232 h 6877142"/>
                  <a:gd name="connsiteX3" fmla="*/ 6808614 w 11367745"/>
                  <a:gd name="connsiteY3" fmla="*/ 6877142 h 6877142"/>
                  <a:gd name="connsiteX4" fmla="*/ 0 w 11367745"/>
                  <a:gd name="connsiteY4" fmla="*/ 6870032 h 6877142"/>
                  <a:gd name="connsiteX5" fmla="*/ 0 w 11367745"/>
                  <a:gd name="connsiteY5" fmla="*/ 12032 h 687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67745" h="6877142">
                    <a:moveTo>
                      <a:pt x="0" y="12032"/>
                    </a:moveTo>
                    <a:lnTo>
                      <a:pt x="11367745" y="0"/>
                    </a:lnTo>
                    <a:cubicBezTo>
                      <a:pt x="9493718" y="1572491"/>
                      <a:pt x="6951519" y="3543847"/>
                      <a:pt x="6255328" y="5041232"/>
                    </a:cubicBezTo>
                    <a:cubicBezTo>
                      <a:pt x="6698673" y="6357413"/>
                      <a:pt x="6282143" y="5425879"/>
                      <a:pt x="6808614" y="6877142"/>
                    </a:cubicBezTo>
                    <a:lnTo>
                      <a:pt x="0" y="6870032"/>
                    </a:lnTo>
                    <a:lnTo>
                      <a:pt x="0" y="1203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ight Triangle 3">
                <a:extLst>
                  <a:ext uri="{FF2B5EF4-FFF2-40B4-BE49-F238E27FC236}">
                    <a16:creationId xmlns:a16="http://schemas.microsoft.com/office/drawing/2014/main" id="{2DB7A5CE-51EF-49C1-B94D-157D5342D4EF}"/>
                  </a:ext>
                </a:extLst>
              </p:cNvPr>
              <p:cNvSpPr/>
              <p:nvPr userDrawn="1"/>
            </p:nvSpPr>
            <p:spPr>
              <a:xfrm flipH="1">
                <a:off x="819916" y="4242391"/>
                <a:ext cx="1505899" cy="2626242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5899" h="2626242">
                    <a:moveTo>
                      <a:pt x="350874" y="2626242"/>
                    </a:moveTo>
                    <a:lnTo>
                      <a:pt x="0" y="0"/>
                    </a:lnTo>
                    <a:lnTo>
                      <a:pt x="1505899" y="2626242"/>
                    </a:lnTo>
                    <a:lnTo>
                      <a:pt x="350874" y="2626242"/>
                    </a:lnTo>
                    <a:close/>
                  </a:path>
                </a:pathLst>
              </a:custGeom>
              <a:gradFill>
                <a:gsLst>
                  <a:gs pos="2000">
                    <a:srgbClr val="62B53F"/>
                  </a:gs>
                  <a:gs pos="52000">
                    <a:srgbClr val="529533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 Triangle 3">
                <a:extLst>
                  <a:ext uri="{FF2B5EF4-FFF2-40B4-BE49-F238E27FC236}">
                    <a16:creationId xmlns:a16="http://schemas.microsoft.com/office/drawing/2014/main" id="{BA4F80DB-7291-4740-A430-98D3FB012211}"/>
                  </a:ext>
                </a:extLst>
              </p:cNvPr>
              <p:cNvSpPr/>
              <p:nvPr userDrawn="1"/>
            </p:nvSpPr>
            <p:spPr>
              <a:xfrm>
                <a:off x="1636887" y="3818487"/>
                <a:ext cx="963639" cy="305154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3639" h="3051545">
                    <a:moveTo>
                      <a:pt x="0" y="3051545"/>
                    </a:moveTo>
                    <a:lnTo>
                      <a:pt x="754912" y="0"/>
                    </a:lnTo>
                    <a:lnTo>
                      <a:pt x="963639" y="3051545"/>
                    </a:lnTo>
                    <a:lnTo>
                      <a:pt x="0" y="3051545"/>
                    </a:lnTo>
                    <a:close/>
                  </a:path>
                </a:pathLst>
              </a:custGeom>
              <a:gradFill>
                <a:gsLst>
                  <a:gs pos="27000">
                    <a:srgbClr val="5EAC3E"/>
                  </a:gs>
                  <a:gs pos="64000">
                    <a:srgbClr val="67BD42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950B3B0-8A92-4C5E-B968-43BD35D262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133" y="946483"/>
                <a:ext cx="2111973" cy="820275"/>
              </a:xfrm>
              <a:prstGeom prst="rect">
                <a:avLst/>
              </a:prstGeom>
            </p:spPr>
          </p:pic>
        </p:grp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2F14F70-9C54-43E1-82EA-D6E12FE88A86}"/>
                </a:ext>
              </a:extLst>
            </p:cNvPr>
            <p:cNvSpPr/>
            <p:nvPr userDrawn="1"/>
          </p:nvSpPr>
          <p:spPr>
            <a:xfrm rot="12173926">
              <a:off x="2705968" y="-442088"/>
              <a:ext cx="1014731" cy="597488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731" h="5974885">
                  <a:moveTo>
                    <a:pt x="0" y="5974885"/>
                  </a:moveTo>
                  <a:lnTo>
                    <a:pt x="789755" y="0"/>
                  </a:lnTo>
                  <a:lnTo>
                    <a:pt x="1014731" y="5549329"/>
                  </a:lnTo>
                  <a:lnTo>
                    <a:pt x="0" y="5974885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5710902" y="360708"/>
            <a:ext cx="3197491" cy="9808237"/>
          </a:xfrm>
          <a:custGeom>
            <a:avLst/>
            <a:gdLst>
              <a:gd name="connsiteX0" fmla="*/ 0 w 3293259"/>
              <a:gd name="connsiteY0" fmla="*/ 12192000 h 12192000"/>
              <a:gd name="connsiteX1" fmla="*/ 823315 w 3293259"/>
              <a:gd name="connsiteY1" fmla="*/ 0 h 12192000"/>
              <a:gd name="connsiteX2" fmla="*/ 3293259 w 3293259"/>
              <a:gd name="connsiteY2" fmla="*/ 0 h 12192000"/>
              <a:gd name="connsiteX3" fmla="*/ 2469944 w 3293259"/>
              <a:gd name="connsiteY3" fmla="*/ 12192000 h 12192000"/>
              <a:gd name="connsiteX4" fmla="*/ 0 w 3293259"/>
              <a:gd name="connsiteY4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3180964 w 3180964"/>
              <a:gd name="connsiteY2" fmla="*/ 2727158 h 12192000"/>
              <a:gd name="connsiteX3" fmla="*/ 2469944 w 3180964"/>
              <a:gd name="connsiteY3" fmla="*/ 12192000 h 12192000"/>
              <a:gd name="connsiteX4" fmla="*/ 0 w 3180964"/>
              <a:gd name="connsiteY4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1845459 w 3180964"/>
              <a:gd name="connsiteY2" fmla="*/ 1155032 h 12192000"/>
              <a:gd name="connsiteX3" fmla="*/ 3180964 w 3180964"/>
              <a:gd name="connsiteY3" fmla="*/ 2727158 h 12192000"/>
              <a:gd name="connsiteX4" fmla="*/ 2469944 w 3180964"/>
              <a:gd name="connsiteY4" fmla="*/ 12192000 h 12192000"/>
              <a:gd name="connsiteX5" fmla="*/ 0 w 3180964"/>
              <a:gd name="connsiteY5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2743817 w 3180964"/>
              <a:gd name="connsiteY2" fmla="*/ 2358190 h 12192000"/>
              <a:gd name="connsiteX3" fmla="*/ 3180964 w 3180964"/>
              <a:gd name="connsiteY3" fmla="*/ 2727158 h 12192000"/>
              <a:gd name="connsiteX4" fmla="*/ 2469944 w 3180964"/>
              <a:gd name="connsiteY4" fmla="*/ 12192000 h 12192000"/>
              <a:gd name="connsiteX5" fmla="*/ 0 w 3180964"/>
              <a:gd name="connsiteY5" fmla="*/ 12192000 h 12192000"/>
              <a:gd name="connsiteX0" fmla="*/ 26917 w 3207881"/>
              <a:gd name="connsiteY0" fmla="*/ 9833810 h 9833810"/>
              <a:gd name="connsiteX1" fmla="*/ 0 w 3207881"/>
              <a:gd name="connsiteY1" fmla="*/ 240631 h 9833810"/>
              <a:gd name="connsiteX2" fmla="*/ 2770734 w 3207881"/>
              <a:gd name="connsiteY2" fmla="*/ 0 h 9833810"/>
              <a:gd name="connsiteX3" fmla="*/ 3207881 w 3207881"/>
              <a:gd name="connsiteY3" fmla="*/ 368968 h 9833810"/>
              <a:gd name="connsiteX4" fmla="*/ 2496861 w 3207881"/>
              <a:gd name="connsiteY4" fmla="*/ 9833810 h 9833810"/>
              <a:gd name="connsiteX5" fmla="*/ 26917 w 3207881"/>
              <a:gd name="connsiteY5" fmla="*/ 9833810 h 9833810"/>
              <a:gd name="connsiteX0" fmla="*/ 26917 w 3218756"/>
              <a:gd name="connsiteY0" fmla="*/ 9833810 h 9833810"/>
              <a:gd name="connsiteX1" fmla="*/ 0 w 3218756"/>
              <a:gd name="connsiteY1" fmla="*/ 240631 h 9833810"/>
              <a:gd name="connsiteX2" fmla="*/ 2770734 w 3218756"/>
              <a:gd name="connsiteY2" fmla="*/ 0 h 9833810"/>
              <a:gd name="connsiteX3" fmla="*/ 3207881 w 3218756"/>
              <a:gd name="connsiteY3" fmla="*/ 368968 h 9833810"/>
              <a:gd name="connsiteX4" fmla="*/ 3218756 w 3218756"/>
              <a:gd name="connsiteY4" fmla="*/ 9801729 h 9833810"/>
              <a:gd name="connsiteX5" fmla="*/ 26917 w 3218756"/>
              <a:gd name="connsiteY5" fmla="*/ 9833810 h 9833810"/>
              <a:gd name="connsiteX0" fmla="*/ 26917 w 3218756"/>
              <a:gd name="connsiteY0" fmla="*/ 9833810 h 9833810"/>
              <a:gd name="connsiteX1" fmla="*/ 0 w 3218756"/>
              <a:gd name="connsiteY1" fmla="*/ 240631 h 9833810"/>
              <a:gd name="connsiteX2" fmla="*/ 2770734 w 3218756"/>
              <a:gd name="connsiteY2" fmla="*/ 0 h 9833810"/>
              <a:gd name="connsiteX3" fmla="*/ 3207881 w 3218756"/>
              <a:gd name="connsiteY3" fmla="*/ 304800 h 9833810"/>
              <a:gd name="connsiteX4" fmla="*/ 3218756 w 3218756"/>
              <a:gd name="connsiteY4" fmla="*/ 9801729 h 9833810"/>
              <a:gd name="connsiteX5" fmla="*/ 26917 w 3218756"/>
              <a:gd name="connsiteY5" fmla="*/ 9833810 h 9833810"/>
              <a:gd name="connsiteX0" fmla="*/ 26917 w 3218756"/>
              <a:gd name="connsiteY0" fmla="*/ 9769641 h 9769641"/>
              <a:gd name="connsiteX1" fmla="*/ 0 w 3218756"/>
              <a:gd name="connsiteY1" fmla="*/ 176462 h 9769641"/>
              <a:gd name="connsiteX2" fmla="*/ 2738650 w 3218756"/>
              <a:gd name="connsiteY2" fmla="*/ 0 h 9769641"/>
              <a:gd name="connsiteX3" fmla="*/ 3207881 w 3218756"/>
              <a:gd name="connsiteY3" fmla="*/ 240631 h 9769641"/>
              <a:gd name="connsiteX4" fmla="*/ 3218756 w 3218756"/>
              <a:gd name="connsiteY4" fmla="*/ 9737560 h 9769641"/>
              <a:gd name="connsiteX5" fmla="*/ 26917 w 3218756"/>
              <a:gd name="connsiteY5" fmla="*/ 9769641 h 9769641"/>
              <a:gd name="connsiteX0" fmla="*/ 26917 w 3218756"/>
              <a:gd name="connsiteY0" fmla="*/ 9780861 h 9780861"/>
              <a:gd name="connsiteX1" fmla="*/ 0 w 3218756"/>
              <a:gd name="connsiteY1" fmla="*/ 187682 h 9780861"/>
              <a:gd name="connsiteX2" fmla="*/ 2772309 w 3218756"/>
              <a:gd name="connsiteY2" fmla="*/ 0 h 9780861"/>
              <a:gd name="connsiteX3" fmla="*/ 3207881 w 3218756"/>
              <a:gd name="connsiteY3" fmla="*/ 251851 h 9780861"/>
              <a:gd name="connsiteX4" fmla="*/ 3218756 w 3218756"/>
              <a:gd name="connsiteY4" fmla="*/ 9748780 h 9780861"/>
              <a:gd name="connsiteX5" fmla="*/ 26917 w 3218756"/>
              <a:gd name="connsiteY5" fmla="*/ 9780861 h 9780861"/>
              <a:gd name="connsiteX0" fmla="*/ 5652 w 3197491"/>
              <a:gd name="connsiteY0" fmla="*/ 9780861 h 9780861"/>
              <a:gd name="connsiteX1" fmla="*/ 0 w 3197491"/>
              <a:gd name="connsiteY1" fmla="*/ 187685 h 9780861"/>
              <a:gd name="connsiteX2" fmla="*/ 2751044 w 3197491"/>
              <a:gd name="connsiteY2" fmla="*/ 0 h 9780861"/>
              <a:gd name="connsiteX3" fmla="*/ 3186616 w 3197491"/>
              <a:gd name="connsiteY3" fmla="*/ 251851 h 9780861"/>
              <a:gd name="connsiteX4" fmla="*/ 3197491 w 3197491"/>
              <a:gd name="connsiteY4" fmla="*/ 9748780 h 9780861"/>
              <a:gd name="connsiteX5" fmla="*/ 5652 w 319749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215734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198905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198905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5652 w 3197491"/>
              <a:gd name="connsiteY0" fmla="*/ 9780861 h 9780861"/>
              <a:gd name="connsiteX1" fmla="*/ 0 w 3197491"/>
              <a:gd name="connsiteY1" fmla="*/ 176466 h 9780861"/>
              <a:gd name="connsiteX2" fmla="*/ 2751044 w 3197491"/>
              <a:gd name="connsiteY2" fmla="*/ 0 h 9780861"/>
              <a:gd name="connsiteX3" fmla="*/ 3186616 w 3197491"/>
              <a:gd name="connsiteY3" fmla="*/ 251851 h 9780861"/>
              <a:gd name="connsiteX4" fmla="*/ 3197491 w 3197491"/>
              <a:gd name="connsiteY4" fmla="*/ 9748780 h 9780861"/>
              <a:gd name="connsiteX5" fmla="*/ 5652 w 3197491"/>
              <a:gd name="connsiteY5" fmla="*/ 9780861 h 9780861"/>
              <a:gd name="connsiteX0" fmla="*/ 5652 w 3197491"/>
              <a:gd name="connsiteY0" fmla="*/ 9786471 h 9786471"/>
              <a:gd name="connsiteX1" fmla="*/ 0 w 3197491"/>
              <a:gd name="connsiteY1" fmla="*/ 182076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86471"/>
              <a:gd name="connsiteX1" fmla="*/ 0 w 3197491"/>
              <a:gd name="connsiteY1" fmla="*/ 170044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86471"/>
              <a:gd name="connsiteX1" fmla="*/ 0 w 3197491"/>
              <a:gd name="connsiteY1" fmla="*/ 194107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90182"/>
              <a:gd name="connsiteX1" fmla="*/ 0 w 3197491"/>
              <a:gd name="connsiteY1" fmla="*/ 194107 h 9790182"/>
              <a:gd name="connsiteX2" fmla="*/ 2756654 w 3197491"/>
              <a:gd name="connsiteY2" fmla="*/ 0 h 9790182"/>
              <a:gd name="connsiteX3" fmla="*/ 3186616 w 3197491"/>
              <a:gd name="connsiteY3" fmla="*/ 257461 h 9790182"/>
              <a:gd name="connsiteX4" fmla="*/ 3197491 w 3197491"/>
              <a:gd name="connsiteY4" fmla="*/ 9790182 h 9790182"/>
              <a:gd name="connsiteX5" fmla="*/ 5652 w 3197491"/>
              <a:gd name="connsiteY5" fmla="*/ 9786471 h 979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7491" h="9790182">
                <a:moveTo>
                  <a:pt x="5652" y="9786471"/>
                </a:moveTo>
                <a:cubicBezTo>
                  <a:pt x="-3320" y="6588745"/>
                  <a:pt x="8972" y="3391833"/>
                  <a:pt x="0" y="194107"/>
                </a:cubicBezTo>
                <a:lnTo>
                  <a:pt x="2756654" y="0"/>
                </a:lnTo>
                <a:lnTo>
                  <a:pt x="3186616" y="257461"/>
                </a:lnTo>
                <a:lnTo>
                  <a:pt x="3197491" y="9790182"/>
                </a:lnTo>
                <a:lnTo>
                  <a:pt x="5652" y="9786471"/>
                </a:lnTo>
                <a:close/>
              </a:path>
            </a:pathLst>
          </a:custGeom>
          <a:gradFill flip="none" rotWithShape="1">
            <a:gsLst>
              <a:gs pos="98030">
                <a:schemeClr val="bg1">
                  <a:alpha val="0"/>
                </a:schemeClr>
              </a:gs>
              <a:gs pos="80000">
                <a:srgbClr val="FFFFFF">
                  <a:alpha val="47000"/>
                </a:srgbClr>
              </a:gs>
              <a:gs pos="45000">
                <a:schemeClr val="bg1"/>
              </a:gs>
            </a:gsLst>
            <a:lin ang="21594000" scaled="0"/>
            <a:tileRect/>
          </a:gradFill>
          <a:ln w="19050">
            <a:noFill/>
          </a:ln>
        </p:spPr>
        <p:txBody>
          <a:bodyPr rot="0" spcFirstLastPara="0" vertOverflow="overflow" horzOverflow="overflow" vert="horz" wrap="square" lIns="454941" tIns="37851" rIns="75702" bIns="727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>
              <a:buClr>
                <a:schemeClr val="bg1"/>
              </a:buClr>
            </a:pPr>
            <a:r>
              <a:rPr lang="en-US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877338" y="4429621"/>
            <a:ext cx="5504500" cy="2262007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0000"/>
              </a:lnSpc>
              <a:defRPr sz="4800" b="0" i="0" cap="all" baseline="0">
                <a:solidFill>
                  <a:schemeClr val="tx1"/>
                </a:solidFill>
                <a:effectLst/>
                <a:latin typeface="+mj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</a:t>
            </a: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964063" y="5611024"/>
            <a:ext cx="2926080" cy="246221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64063" y="5891811"/>
            <a:ext cx="2926080" cy="221599"/>
          </a:xfr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92663" y="6271411"/>
            <a:ext cx="2468880" cy="193899"/>
          </a:xfrm>
        </p:spPr>
        <p:txBody>
          <a:bodyPr wrap="squar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DD86703-6F1E-40F2-8E18-356D4E92C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0388268" y="4150992"/>
            <a:ext cx="18288" cy="27432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A6755E2-68D0-4887-A72E-4FEB2FC898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6525" y="6557190"/>
            <a:ext cx="2743200" cy="1828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5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3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74482-5A7A-42E8-A55B-2B79C89DF7CD}"/>
              </a:ext>
            </a:extLst>
          </p:cNvPr>
          <p:cNvGrpSpPr/>
          <p:nvPr userDrawn="1"/>
        </p:nvGrpSpPr>
        <p:grpSpPr>
          <a:xfrm>
            <a:off x="1" y="-442088"/>
            <a:ext cx="3898232" cy="7312120"/>
            <a:chOff x="1" y="-442088"/>
            <a:chExt cx="3898232" cy="7312120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7FF789E-486F-4C2E-9D16-5E35C8FB8787}"/>
                </a:ext>
              </a:extLst>
            </p:cNvPr>
            <p:cNvSpPr/>
            <p:nvPr userDrawn="1"/>
          </p:nvSpPr>
          <p:spPr>
            <a:xfrm>
              <a:off x="1" y="-12032"/>
              <a:ext cx="3898232" cy="687714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714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6951519" y="3543847"/>
                    <a:pt x="6255328" y="5041232"/>
                  </a:cubicBezTo>
                  <a:cubicBezTo>
                    <a:pt x="6698673" y="6357413"/>
                    <a:pt x="6282143" y="5425879"/>
                    <a:pt x="6808614" y="68771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5DDAA3-EE5F-4DE5-A70D-7AF0BF397FDF}"/>
                </a:ext>
              </a:extLst>
            </p:cNvPr>
            <p:cNvGrpSpPr/>
            <p:nvPr userDrawn="1"/>
          </p:nvGrpSpPr>
          <p:grpSpPr>
            <a:xfrm>
              <a:off x="819916" y="-442088"/>
              <a:ext cx="2900783" cy="7312120"/>
              <a:chOff x="5192691" y="-436277"/>
              <a:chExt cx="2900783" cy="7312120"/>
            </a:xfrm>
          </p:grpSpPr>
          <p:sp>
            <p:nvSpPr>
              <p:cNvPr id="17" name="Right Triangle 3">
                <a:extLst>
                  <a:ext uri="{FF2B5EF4-FFF2-40B4-BE49-F238E27FC236}">
                    <a16:creationId xmlns:a16="http://schemas.microsoft.com/office/drawing/2014/main" id="{D96C8D74-86E3-410B-B30E-AC2092CF0437}"/>
                  </a:ext>
                </a:extLst>
              </p:cNvPr>
              <p:cNvSpPr/>
              <p:nvPr userDrawn="1"/>
            </p:nvSpPr>
            <p:spPr>
              <a:xfrm flipH="1">
                <a:off x="5192691" y="4248202"/>
                <a:ext cx="1505899" cy="2626242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5899" h="2626242">
                    <a:moveTo>
                      <a:pt x="350874" y="2626242"/>
                    </a:moveTo>
                    <a:lnTo>
                      <a:pt x="0" y="0"/>
                    </a:lnTo>
                    <a:lnTo>
                      <a:pt x="1505899" y="2626242"/>
                    </a:lnTo>
                    <a:lnTo>
                      <a:pt x="350874" y="2626242"/>
                    </a:lnTo>
                    <a:close/>
                  </a:path>
                </a:pathLst>
              </a:custGeom>
              <a:gradFill>
                <a:gsLst>
                  <a:gs pos="2000">
                    <a:srgbClr val="62B53F"/>
                  </a:gs>
                  <a:gs pos="52000">
                    <a:srgbClr val="529533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ight Triangle 3">
                <a:extLst>
                  <a:ext uri="{FF2B5EF4-FFF2-40B4-BE49-F238E27FC236}">
                    <a16:creationId xmlns:a16="http://schemas.microsoft.com/office/drawing/2014/main" id="{661AD5E9-89E6-47DA-8230-48C561B96C44}"/>
                  </a:ext>
                </a:extLst>
              </p:cNvPr>
              <p:cNvSpPr/>
              <p:nvPr userDrawn="1"/>
            </p:nvSpPr>
            <p:spPr>
              <a:xfrm>
                <a:off x="6009662" y="3824298"/>
                <a:ext cx="963639" cy="305154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3639" h="3051545">
                    <a:moveTo>
                      <a:pt x="0" y="3051545"/>
                    </a:moveTo>
                    <a:lnTo>
                      <a:pt x="754912" y="0"/>
                    </a:lnTo>
                    <a:lnTo>
                      <a:pt x="963639" y="3051545"/>
                    </a:lnTo>
                    <a:lnTo>
                      <a:pt x="0" y="3051545"/>
                    </a:lnTo>
                    <a:close/>
                  </a:path>
                </a:pathLst>
              </a:custGeom>
              <a:gradFill>
                <a:gsLst>
                  <a:gs pos="27000">
                    <a:srgbClr val="5EAC3E"/>
                  </a:gs>
                  <a:gs pos="64000">
                    <a:srgbClr val="67BD42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ight Triangle 3">
                <a:extLst>
                  <a:ext uri="{FF2B5EF4-FFF2-40B4-BE49-F238E27FC236}">
                    <a16:creationId xmlns:a16="http://schemas.microsoft.com/office/drawing/2014/main" id="{A7348C05-05B2-4D8B-8B2A-370D98103528}"/>
                  </a:ext>
                </a:extLst>
              </p:cNvPr>
              <p:cNvSpPr/>
              <p:nvPr userDrawn="1"/>
            </p:nvSpPr>
            <p:spPr>
              <a:xfrm rot="12173926">
                <a:off x="7078743" y="-436277"/>
                <a:ext cx="1014731" cy="597488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1014731"/>
                  <a:gd name="connsiteY0" fmla="*/ 3477101 h 3477101"/>
                  <a:gd name="connsiteX1" fmla="*/ 806004 w 1014731"/>
                  <a:gd name="connsiteY1" fmla="*/ 0 h 3477101"/>
                  <a:gd name="connsiteX2" fmla="*/ 1014731 w 1014731"/>
                  <a:gd name="connsiteY2" fmla="*/ 3051545 h 3477101"/>
                  <a:gd name="connsiteX3" fmla="*/ 0 w 1014731"/>
                  <a:gd name="connsiteY3" fmla="*/ 3477101 h 3477101"/>
                  <a:gd name="connsiteX0" fmla="*/ 0 w 1014731"/>
                  <a:gd name="connsiteY0" fmla="*/ 5974885 h 5974885"/>
                  <a:gd name="connsiteX1" fmla="*/ 789755 w 1014731"/>
                  <a:gd name="connsiteY1" fmla="*/ 0 h 5974885"/>
                  <a:gd name="connsiteX2" fmla="*/ 1014731 w 1014731"/>
                  <a:gd name="connsiteY2" fmla="*/ 5549329 h 5974885"/>
                  <a:gd name="connsiteX3" fmla="*/ 0 w 1014731"/>
                  <a:gd name="connsiteY3" fmla="*/ 5974885 h 597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731" h="5974885">
                    <a:moveTo>
                      <a:pt x="0" y="5974885"/>
                    </a:moveTo>
                    <a:lnTo>
                      <a:pt x="789755" y="0"/>
                    </a:lnTo>
                    <a:lnTo>
                      <a:pt x="1014731" y="5549329"/>
                    </a:lnTo>
                    <a:lnTo>
                      <a:pt x="0" y="5974885"/>
                    </a:lnTo>
                    <a:close/>
                  </a:path>
                </a:pathLst>
              </a:custGeom>
              <a:gradFill>
                <a:gsLst>
                  <a:gs pos="34000">
                    <a:schemeClr val="bg2"/>
                  </a:gs>
                  <a:gs pos="100000">
                    <a:srgbClr val="5BA23C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223" y="980745"/>
            <a:ext cx="6113720" cy="5451953"/>
          </a:xfrm>
        </p:spPr>
        <p:txBody>
          <a:bodyPr anchor="ctr" anchorCtr="0">
            <a:noAutofit/>
          </a:bodyPr>
          <a:lstStyle>
            <a:lvl1pPr marL="274320" indent="-27432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58368" indent="-271463"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 marL="914400" indent="-209550"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 marL="1197864" indent="-209550"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 marL="1444752" indent="-182563"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0FC30-8DCC-413A-AA0E-582DE8338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379CB8E-4EC2-4950-8A37-A893B5EE86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E9822-25BA-4A9B-997C-17913F255ED0}"/>
              </a:ext>
            </a:extLst>
          </p:cNvPr>
          <p:cNvSpPr txBox="1"/>
          <p:nvPr userDrawn="1"/>
        </p:nvSpPr>
        <p:spPr bwMode="white">
          <a:xfrm>
            <a:off x="515532" y="2105269"/>
            <a:ext cx="1810284" cy="435935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946747-AE9D-4CCE-8150-606B07C8A2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5" y="558761"/>
            <a:ext cx="2445418" cy="1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2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31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3715" y="1222375"/>
            <a:ext cx="543035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143" y="1222375"/>
            <a:ext cx="5431536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23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C2164E37-B9EF-4F5C-BAC3-99D4D9B95273}"/>
              </a:ext>
            </a:extLst>
          </p:cNvPr>
          <p:cNvSpPr/>
          <p:nvPr userDrawn="1"/>
        </p:nvSpPr>
        <p:spPr>
          <a:xfrm>
            <a:off x="0" y="6458381"/>
            <a:ext cx="10332720" cy="399619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445847A-EA61-43F6-AC67-FDC7D6323393}"/>
              </a:ext>
            </a:extLst>
          </p:cNvPr>
          <p:cNvSpPr/>
          <p:nvPr userDrawn="1"/>
        </p:nvSpPr>
        <p:spPr>
          <a:xfrm flipH="1">
            <a:off x="1859280" y="6463405"/>
            <a:ext cx="10332720" cy="399619"/>
          </a:xfrm>
          <a:prstGeom prst="rtTriangle">
            <a:avLst/>
          </a:prstGeom>
          <a:gradFill>
            <a:gsLst>
              <a:gs pos="2000">
                <a:schemeClr val="bg2">
                  <a:lumMod val="50000"/>
                </a:schemeClr>
              </a:gs>
              <a:gs pos="33000">
                <a:schemeClr val="bg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40" y="352321"/>
            <a:ext cx="10259568" cy="344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53" y="1222375"/>
            <a:ext cx="10879943" cy="4956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ltGray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2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71694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10312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64" indent="-210312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4752" indent="-18288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ADA27-693A-49C5-845D-4C8F556F5A33}"/>
              </a:ext>
            </a:extLst>
          </p:cNvPr>
          <p:cNvSpPr/>
          <p:nvPr/>
        </p:nvSpPr>
        <p:spPr>
          <a:xfrm>
            <a:off x="10794125" y="0"/>
            <a:ext cx="1396172" cy="72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A35E9-AC29-4FE4-9407-38F3274B69DA}"/>
              </a:ext>
            </a:extLst>
          </p:cNvPr>
          <p:cNvSpPr/>
          <p:nvPr/>
        </p:nvSpPr>
        <p:spPr>
          <a:xfrm>
            <a:off x="-1704" y="0"/>
            <a:ext cx="12192000" cy="858161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3600" dirty="0">
                <a:solidFill>
                  <a:schemeClr val="bg1"/>
                </a:solidFill>
              </a:rPr>
              <a:t>What is Creo Generative Design?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22EF3-C31B-430A-BB32-3E69678DBEB8}"/>
              </a:ext>
            </a:extLst>
          </p:cNvPr>
          <p:cNvSpPr/>
          <p:nvPr/>
        </p:nvSpPr>
        <p:spPr>
          <a:xfrm>
            <a:off x="-1" y="804019"/>
            <a:ext cx="12192000" cy="5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40E737D-233B-4687-A622-F301F5449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78" y="132535"/>
            <a:ext cx="914400" cy="308425"/>
          </a:xfrm>
          <a:prstGeom prst="rect">
            <a:avLst/>
          </a:prstGeom>
        </p:spPr>
      </p:pic>
      <p:pic>
        <p:nvPicPr>
          <p:cNvPr id="15" name="Google Shape;278;p59">
            <a:extLst>
              <a:ext uri="{FF2B5EF4-FFF2-40B4-BE49-F238E27FC236}">
                <a16:creationId xmlns:a16="http://schemas.microsoft.com/office/drawing/2014/main" id="{4556DF22-CAA1-4D24-82C4-4583165C0DC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" y="5295834"/>
            <a:ext cx="12192016" cy="15621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627E73-B289-4D37-8265-EA70155CA805}"/>
              </a:ext>
            </a:extLst>
          </p:cNvPr>
          <p:cNvSpPr/>
          <p:nvPr/>
        </p:nvSpPr>
        <p:spPr>
          <a:xfrm>
            <a:off x="476020" y="903303"/>
            <a:ext cx="11236552" cy="42165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AI-driven Generative Design automatically delivers innovative solutions optimized to your engineering and manufacturing requirements. </a:t>
            </a:r>
          </a:p>
          <a:p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Innovative, Differentiated Products</a:t>
            </a:r>
          </a:p>
          <a:p>
            <a:pPr algn="ctr"/>
            <a:endParaRPr lang="en-US" sz="2800" b="1" dirty="0">
              <a:solidFill>
                <a:schemeClr val="bg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Improve Time-to-Market</a:t>
            </a:r>
          </a:p>
          <a:p>
            <a:pPr algn="ctr"/>
            <a:endParaRPr lang="en-US" sz="28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Reduce Product Costs &amp; Development Expense</a:t>
            </a:r>
          </a:p>
          <a:p>
            <a:pPr algn="ctr"/>
            <a:endParaRPr lang="en-US" sz="28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High-Quality, Manufacturable Designs</a:t>
            </a:r>
          </a:p>
        </p:txBody>
      </p:sp>
    </p:spTree>
    <p:extLst>
      <p:ext uri="{BB962C8B-B14F-4D97-AF65-F5344CB8AC3E}">
        <p14:creationId xmlns:p14="http://schemas.microsoft.com/office/powerpoint/2010/main" val="711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ADA27-693A-49C5-845D-4C8F556F5A33}"/>
              </a:ext>
            </a:extLst>
          </p:cNvPr>
          <p:cNvSpPr/>
          <p:nvPr/>
        </p:nvSpPr>
        <p:spPr>
          <a:xfrm>
            <a:off x="10794125" y="0"/>
            <a:ext cx="1396172" cy="72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A35E9-AC29-4FE4-9407-38F3274B69DA}"/>
              </a:ext>
            </a:extLst>
          </p:cNvPr>
          <p:cNvSpPr/>
          <p:nvPr/>
        </p:nvSpPr>
        <p:spPr>
          <a:xfrm>
            <a:off x="-1704" y="0"/>
            <a:ext cx="12192000" cy="858161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4000" dirty="0">
                <a:solidFill>
                  <a:schemeClr val="bg1"/>
                </a:solidFill>
              </a:rPr>
              <a:t>Why is Generative Design Important?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22EF3-C31B-430A-BB32-3E69678DBEB8}"/>
              </a:ext>
            </a:extLst>
          </p:cNvPr>
          <p:cNvSpPr/>
          <p:nvPr/>
        </p:nvSpPr>
        <p:spPr>
          <a:xfrm>
            <a:off x="-1" y="804019"/>
            <a:ext cx="12192000" cy="5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40E737D-233B-4687-A622-F301F5449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78" y="132535"/>
            <a:ext cx="914400" cy="308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341979-DF1E-4295-B359-A40151CFD8E1}"/>
              </a:ext>
            </a:extLst>
          </p:cNvPr>
          <p:cNvSpPr/>
          <p:nvPr/>
        </p:nvSpPr>
        <p:spPr>
          <a:xfrm>
            <a:off x="1090336" y="1098122"/>
            <a:ext cx="10007920" cy="495520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Generative Design will drive a fundamental shift in productivity </a:t>
            </a:r>
            <a:r>
              <a:rPr lang="en-US" sz="3200" i="1" u="sng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across the organization</a:t>
            </a: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i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Capture new business</a:t>
            </a:r>
          </a:p>
          <a:p>
            <a:pPr algn="ctr"/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Increase engineering productivity</a:t>
            </a:r>
          </a:p>
          <a:p>
            <a:pPr algn="ctr"/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Reduce manufacturing cost</a:t>
            </a:r>
          </a:p>
          <a:p>
            <a:pPr algn="ctr"/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Improve quality and service efficiency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5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AB390-F0AE-4DC7-90D6-B64808C9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3050" indent="-273050"/>
            <a:r>
              <a:rPr lang="en-US" sz="2800" dirty="0"/>
              <a:t>Generative Topology Optimization Extension (GTO)</a:t>
            </a:r>
          </a:p>
          <a:p>
            <a:pPr marL="657860" lvl="1" indent="-271145"/>
            <a:r>
              <a:rPr lang="en-US" sz="2400" dirty="0"/>
              <a:t>Easy to set up a design study, defining the objectives, constraints, material and manufacturing process.</a:t>
            </a:r>
          </a:p>
          <a:p>
            <a:pPr marL="657860" lvl="1" indent="-271145"/>
            <a:r>
              <a:rPr lang="en-US" sz="2400" dirty="0"/>
              <a:t>Quickly yields a parametric, manufacturable design that can be further refined.</a:t>
            </a:r>
          </a:p>
          <a:p>
            <a:pPr marL="657860" lvl="1" indent="-271145"/>
            <a:endParaRPr lang="en-US" sz="2400" dirty="0"/>
          </a:p>
          <a:p>
            <a:pPr marL="273050" indent="-273050">
              <a:buClr>
                <a:srgbClr val="3D4647"/>
              </a:buClr>
            </a:pPr>
            <a:r>
              <a:rPr lang="en-US" sz="2800" dirty="0"/>
              <a:t>Cloud-based Generative Design Extension (GDX)</a:t>
            </a:r>
          </a:p>
          <a:p>
            <a:pPr marL="657860" lvl="1" indent="-271145"/>
            <a:r>
              <a:rPr lang="en-US" sz="2400" dirty="0"/>
              <a:t>Simultaneously solve for multiple material and manufacturing options, yielding design solutions you may not have considered. </a:t>
            </a:r>
          </a:p>
          <a:p>
            <a:pPr marL="657860" lvl="1" indent="-271145"/>
            <a:endParaRPr lang="en-US" sz="2400" dirty="0"/>
          </a:p>
          <a:p>
            <a:pPr marL="273074" indent="-271145"/>
            <a:r>
              <a:rPr lang="en-US" sz="2800" dirty="0"/>
              <a:t>Both seamlessly integrate with Creo and work for traditional and additive manufacturing.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56879E-58B2-4864-B28C-64CD0A06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Design with Creo</a:t>
            </a:r>
          </a:p>
        </p:txBody>
      </p:sp>
    </p:spTree>
    <p:extLst>
      <p:ext uri="{BB962C8B-B14F-4D97-AF65-F5344CB8AC3E}">
        <p14:creationId xmlns:p14="http://schemas.microsoft.com/office/powerpoint/2010/main" val="35282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ADA27-693A-49C5-845D-4C8F556F5A33}"/>
              </a:ext>
            </a:extLst>
          </p:cNvPr>
          <p:cNvSpPr/>
          <p:nvPr/>
        </p:nvSpPr>
        <p:spPr>
          <a:xfrm>
            <a:off x="10794125" y="0"/>
            <a:ext cx="1396172" cy="72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A35E9-AC29-4FE4-9407-38F3274B69DA}"/>
              </a:ext>
            </a:extLst>
          </p:cNvPr>
          <p:cNvSpPr/>
          <p:nvPr/>
        </p:nvSpPr>
        <p:spPr>
          <a:xfrm>
            <a:off x="-1704" y="0"/>
            <a:ext cx="12192000" cy="858161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4000" dirty="0">
                <a:solidFill>
                  <a:schemeClr val="bg1"/>
                </a:solidFill>
              </a:rPr>
              <a:t>Generative Topology Optimization (GTO)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22EF3-C31B-430A-BB32-3E69678DBEB8}"/>
              </a:ext>
            </a:extLst>
          </p:cNvPr>
          <p:cNvSpPr/>
          <p:nvPr/>
        </p:nvSpPr>
        <p:spPr>
          <a:xfrm>
            <a:off x="-1" y="804019"/>
            <a:ext cx="12192000" cy="5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40E737D-233B-4687-A622-F301F5449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78" y="132535"/>
            <a:ext cx="914400" cy="3084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40B273-7055-44D0-A4BE-C6567AA7A474}"/>
              </a:ext>
            </a:extLst>
          </p:cNvPr>
          <p:cNvSpPr/>
          <p:nvPr/>
        </p:nvSpPr>
        <p:spPr>
          <a:xfrm>
            <a:off x="1173225" y="1966296"/>
            <a:ext cx="72511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Easy to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Fast</a:t>
            </a:r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Interactive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Manufacturing Ready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Seamlessly integrated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1950C-062B-4857-B0C7-4350EEAA770A}"/>
              </a:ext>
            </a:extLst>
          </p:cNvPr>
          <p:cNvSpPr/>
          <p:nvPr/>
        </p:nvSpPr>
        <p:spPr>
          <a:xfrm>
            <a:off x="390747" y="960648"/>
            <a:ext cx="11504974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32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 your best designs in less time </a:t>
            </a:r>
            <a:endParaRPr lang="en-US" sz="2800" i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339A55-4455-4BB5-97BE-EEABCEF06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34" y="1832422"/>
            <a:ext cx="3092821" cy="31931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683C3-07A0-4081-9946-FF8EDE575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43" y="3395484"/>
            <a:ext cx="2595035" cy="32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ADA27-693A-49C5-845D-4C8F556F5A33}"/>
              </a:ext>
            </a:extLst>
          </p:cNvPr>
          <p:cNvSpPr/>
          <p:nvPr/>
        </p:nvSpPr>
        <p:spPr>
          <a:xfrm>
            <a:off x="10794125" y="0"/>
            <a:ext cx="1396172" cy="72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A35E9-AC29-4FE4-9407-38F3274B69DA}"/>
              </a:ext>
            </a:extLst>
          </p:cNvPr>
          <p:cNvSpPr/>
          <p:nvPr/>
        </p:nvSpPr>
        <p:spPr>
          <a:xfrm>
            <a:off x="-1704" y="0"/>
            <a:ext cx="12192000" cy="858161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4000" dirty="0">
                <a:solidFill>
                  <a:schemeClr val="bg1"/>
                </a:solidFill>
              </a:rPr>
              <a:t>Generative Design Extension (GDX)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22EF3-C31B-430A-BB32-3E69678DBEB8}"/>
              </a:ext>
            </a:extLst>
          </p:cNvPr>
          <p:cNvSpPr/>
          <p:nvPr/>
        </p:nvSpPr>
        <p:spPr>
          <a:xfrm>
            <a:off x="-1" y="804019"/>
            <a:ext cx="12192000" cy="5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40E737D-233B-4687-A622-F301F5449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78" y="132535"/>
            <a:ext cx="914400" cy="3084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F2D474-B7A4-4881-92BA-9E1E172621B7}"/>
              </a:ext>
            </a:extLst>
          </p:cNvPr>
          <p:cNvSpPr/>
          <p:nvPr/>
        </p:nvSpPr>
        <p:spPr>
          <a:xfrm>
            <a:off x="-1" y="804019"/>
            <a:ext cx="12192000" cy="5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A03F17-1F34-48A0-B947-4C93131A21C7}"/>
              </a:ext>
            </a:extLst>
          </p:cNvPr>
          <p:cNvSpPr/>
          <p:nvPr/>
        </p:nvSpPr>
        <p:spPr>
          <a:xfrm>
            <a:off x="843951" y="2595212"/>
            <a:ext cx="5582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Cloud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Powerful</a:t>
            </a:r>
            <a:r>
              <a:rPr lang="en-US" sz="2800" b="1" dirty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Intuitive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5589F-B67D-4BE6-948E-562318799B60}"/>
              </a:ext>
            </a:extLst>
          </p:cNvPr>
          <p:cNvSpPr/>
          <p:nvPr/>
        </p:nvSpPr>
        <p:spPr>
          <a:xfrm>
            <a:off x="376475" y="1061913"/>
            <a:ext cx="11504974" cy="126188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GDX runs on the Atlas Cloud</a:t>
            </a:r>
          </a:p>
          <a:p>
            <a:pPr algn="ctr"/>
            <a:r>
              <a:rPr lang="en-US" sz="2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Simultaneously develop multiple products based on your requirements – including different materials and manufacturing processes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6E7C96-12D0-4D8C-B1B5-DA6F6524A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0" b="1984"/>
          <a:stretch/>
        </p:blipFill>
        <p:spPr>
          <a:xfrm>
            <a:off x="4928030" y="2424544"/>
            <a:ext cx="6610520" cy="42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TC Template">
  <a:themeElements>
    <a:clrScheme name="PTC 2018">
      <a:dk1>
        <a:srgbClr val="3D4647"/>
      </a:dk1>
      <a:lt1>
        <a:srgbClr val="FFFFFF"/>
      </a:lt1>
      <a:dk2>
        <a:srgbClr val="C8C9C7"/>
      </a:dk2>
      <a:lt2>
        <a:srgbClr val="6CC04A"/>
      </a:lt2>
      <a:accent1>
        <a:srgbClr val="236192"/>
      </a:accent1>
      <a:accent2>
        <a:srgbClr val="00ACC8"/>
      </a:accent2>
      <a:accent3>
        <a:srgbClr val="F38B00"/>
      </a:accent3>
      <a:accent4>
        <a:srgbClr val="007A3E"/>
      </a:accent4>
      <a:accent5>
        <a:srgbClr val="F1B434"/>
      </a:accent5>
      <a:accent6>
        <a:srgbClr val="912F46"/>
      </a:accent6>
      <a:hlink>
        <a:srgbClr val="F1B434"/>
      </a:hlink>
      <a:folHlink>
        <a:srgbClr val="F1B4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800"/>
          </a:spcBef>
          <a:defRPr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Autofit/>
      </a:bodyPr>
      <a:lstStyle>
        <a:defPPr algn="l">
          <a:lnSpc>
            <a:spcPct val="90000"/>
          </a:lnSpc>
          <a:spcBef>
            <a:spcPts val="800"/>
          </a:spcBef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PPT Template_MM.pptx" id="{04EF5F89-F697-46AC-A4A1-6A9B2E66A9B9}" vid="{C5CE8B8C-194C-441F-AE57-B6260DDA28AE}"/>
    </a:ext>
  </a:extLst>
</a:theme>
</file>

<file path=ppt/theme/theme2.xml><?xml version="1.0" encoding="utf-8"?>
<a:theme xmlns:a="http://schemas.openxmlformats.org/drawingml/2006/main" name="Office Theme">
  <a:themeElements>
    <a:clrScheme name="Custom 21">
      <a:dk1>
        <a:srgbClr val="3D4647"/>
      </a:dk1>
      <a:lt1>
        <a:srgbClr val="FFFFFF"/>
      </a:lt1>
      <a:dk2>
        <a:srgbClr val="C8C9C7"/>
      </a:dk2>
      <a:lt2>
        <a:srgbClr val="6CC04A"/>
      </a:lt2>
      <a:accent1>
        <a:srgbClr val="236192"/>
      </a:accent1>
      <a:accent2>
        <a:srgbClr val="00ACC8"/>
      </a:accent2>
      <a:accent3>
        <a:srgbClr val="F38B00"/>
      </a:accent3>
      <a:accent4>
        <a:srgbClr val="007A3E"/>
      </a:accent4>
      <a:accent5>
        <a:srgbClr val="F1B434"/>
      </a:accent5>
      <a:accent6>
        <a:srgbClr val="912F46"/>
      </a:accent6>
      <a:hlink>
        <a:srgbClr val="F1B434"/>
      </a:hlink>
      <a:folHlink>
        <a:srgbClr val="F1B4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92c8b8-3de1-4bb2-9a46-4af71bbe962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432697E7B2764B84CBF2B722FE40F3" ma:contentTypeVersion="11" ma:contentTypeDescription="Create a new document." ma:contentTypeScope="" ma:versionID="ab2671c47861bf44c3121f806ccda9b8">
  <xsd:schema xmlns:xsd="http://www.w3.org/2001/XMLSchema" xmlns:xs="http://www.w3.org/2001/XMLSchema" xmlns:p="http://schemas.microsoft.com/office/2006/metadata/properties" xmlns:ns2="5a2ab8a0-6113-4636-a5a4-99b9c4ffc8ed" xmlns:ns3="6092c8b8-3de1-4bb2-9a46-4af71bbe962b" targetNamespace="http://schemas.microsoft.com/office/2006/metadata/properties" ma:root="true" ma:fieldsID="0627b5d184681c1bb8f5eb26ef22ad5e" ns2:_="" ns3:_="">
    <xsd:import namespace="5a2ab8a0-6113-4636-a5a4-99b9c4ffc8ed"/>
    <xsd:import namespace="6092c8b8-3de1-4bb2-9a46-4af71bbe96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ab8a0-6113-4636-a5a4-99b9c4ffc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2c8b8-3de1-4bb2-9a46-4af71bbe96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A3B9C-1D3B-4E7A-97E5-4D9B922F4E8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092c8b8-3de1-4bb2-9a46-4af71bbe962b"/>
    <ds:schemaRef ds:uri="5a2ab8a0-6113-4636-a5a4-99b9c4ffc8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E7A408-3388-4716-AF52-6B63CC85C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ab8a0-6113-4636-a5a4-99b9c4ffc8ed"/>
    <ds:schemaRef ds:uri="6092c8b8-3de1-4bb2-9a46-4af71bbe9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81415-4375-4958-92A1-CBFAA7889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PTC PPT Template_MM</Template>
  <TotalTime>0</TotalTime>
  <Words>785</Words>
  <Application>Microsoft Office PowerPoint</Application>
  <PresentationFormat>Widescreen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Futura Std Medium</vt:lpstr>
      <vt:lpstr>1_PTC Template</vt:lpstr>
      <vt:lpstr>PowerPoint Presentation</vt:lpstr>
      <vt:lpstr>PowerPoint Presentation</vt:lpstr>
      <vt:lpstr>Generative Design with Creo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PTC PowerPoint Template</dc:title>
  <dc:creator/>
  <cp:lastModifiedBy/>
  <cp:revision>1</cp:revision>
  <dcterms:created xsi:type="dcterms:W3CDTF">2018-01-19T19:44:02Z</dcterms:created>
  <dcterms:modified xsi:type="dcterms:W3CDTF">2023-10-19T08:30:36Z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49ac6a3e5c43ac84cb5a0375a97f23">
    <vt:lpwstr/>
  </property>
  <property fmtid="{D5CDD505-2E9C-101B-9397-08002B2CF9AE}" pid="3" name="lf7ab85c0ee94ecdb59e43e6c9a3f64f">
    <vt:lpwstr/>
  </property>
  <property fmtid="{D5CDD505-2E9C-101B-9397-08002B2CF9AE}" pid="4" name="OwlContentTargetOptionsFour">
    <vt:lpwstr/>
  </property>
  <property fmtid="{D5CDD505-2E9C-101B-9397-08002B2CF9AE}" pid="5" name="OwlDocPortalRegion">
    <vt:lpwstr/>
  </property>
  <property fmtid="{D5CDD505-2E9C-101B-9397-08002B2CF9AE}" pid="6" name="ContentTypeId">
    <vt:lpwstr>0x010100A4432697E7B2764B84CBF2B722FE40F3</vt:lpwstr>
  </property>
  <property fmtid="{D5CDD505-2E9C-101B-9397-08002B2CF9AE}" pid="7" name="OwlDocPortalLocation">
    <vt:lpwstr/>
  </property>
  <property fmtid="{D5CDD505-2E9C-101B-9397-08002B2CF9AE}" pid="8" name="OwlPageCategory">
    <vt:lpwstr/>
  </property>
  <property fmtid="{D5CDD505-2E9C-101B-9397-08002B2CF9AE}" pid="9" name="OwlContentTargetOptionsTwo">
    <vt:lpwstr/>
  </property>
  <property fmtid="{D5CDD505-2E9C-101B-9397-08002B2CF9AE}" pid="10" name="OwlContentTargetOptionsThree">
    <vt:lpwstr/>
  </property>
  <property fmtid="{D5CDD505-2E9C-101B-9397-08002B2CF9AE}" pid="11" name="cfc05fa2bc11458b9121bff2df73903d">
    <vt:lpwstr/>
  </property>
  <property fmtid="{D5CDD505-2E9C-101B-9397-08002B2CF9AE}" pid="12" name="c8e4fd594c58425398e201eb5b358763">
    <vt:lpwstr/>
  </property>
  <property fmtid="{D5CDD505-2E9C-101B-9397-08002B2CF9AE}" pid="13" name="pf15b1dbe126497aa0ee500e3c9d89e5">
    <vt:lpwstr/>
  </property>
  <property fmtid="{D5CDD505-2E9C-101B-9397-08002B2CF9AE}" pid="14" name="pe7024f9305d41379c48811fc67cac93">
    <vt:lpwstr/>
  </property>
  <property fmtid="{D5CDD505-2E9C-101B-9397-08002B2CF9AE}" pid="15" name="OwlDocPortalInitiatives">
    <vt:lpwstr/>
  </property>
  <property fmtid="{D5CDD505-2E9C-101B-9397-08002B2CF9AE}" pid="16" name="OwlDocPortalDepartment">
    <vt:lpwstr/>
  </property>
  <property fmtid="{D5CDD505-2E9C-101B-9397-08002B2CF9AE}" pid="17" name="OwlContentTargetOptionsOne">
    <vt:lpwstr/>
  </property>
  <property fmtid="{D5CDD505-2E9C-101B-9397-08002B2CF9AE}" pid="18" name="lfbdfd19f24e4e31b241b928c85129b6">
    <vt:lpwstr/>
  </property>
  <property fmtid="{D5CDD505-2E9C-101B-9397-08002B2CF9AE}" pid="19" name="OwlDocPortalFamily">
    <vt:lpwstr/>
  </property>
  <property fmtid="{D5CDD505-2E9C-101B-9397-08002B2CF9AE}" pid="20" name="OwlTags">
    <vt:lpwstr>343;#Template|d1b6542e-2e54-4e5c-bb0d-3d405887202c</vt:lpwstr>
  </property>
  <property fmtid="{D5CDD505-2E9C-101B-9397-08002B2CF9AE}" pid="21" name="OwlDocPortalJobRole">
    <vt:lpwstr/>
  </property>
  <property fmtid="{D5CDD505-2E9C-101B-9397-08002B2CF9AE}" pid="22" name="OwlDocPortalCategory">
    <vt:lpwstr/>
  </property>
  <property fmtid="{D5CDD505-2E9C-101B-9397-08002B2CF9AE}" pid="23" name="i882470948a046eea5517cf944826429">
    <vt:lpwstr/>
  </property>
  <property fmtid="{D5CDD505-2E9C-101B-9397-08002B2CF9AE}" pid="24" name="PublishingContact">
    <vt:lpwstr/>
  </property>
  <property fmtid="{D5CDD505-2E9C-101B-9397-08002B2CF9AE}" pid="25" name="OwlShowPageFeedback">
    <vt:lpwstr>Site Default</vt:lpwstr>
  </property>
  <property fmtid="{D5CDD505-2E9C-101B-9397-08002B2CF9AE}" pid="26" name="ac79c42f215d45bb9be6c89d145ce26a">
    <vt:lpwstr/>
  </property>
  <property fmtid="{D5CDD505-2E9C-101B-9397-08002B2CF9AE}" pid="27" name="OwlGenericPageAuthor">
    <vt:lpwstr>9793;#marty mccagg</vt:lpwstr>
  </property>
  <property fmtid="{D5CDD505-2E9C-101B-9397-08002B2CF9AE}" pid="28" name="OwlGenericPageRL4">
    <vt:lpwstr>, </vt:lpwstr>
  </property>
  <property fmtid="{D5CDD505-2E9C-101B-9397-08002B2CF9AE}" pid="29" name="PublishingVariationRelationshipLinkFieldID">
    <vt:lpwstr>, </vt:lpwstr>
  </property>
  <property fmtid="{D5CDD505-2E9C-101B-9397-08002B2CF9AE}" pid="30" name="OwlShowPageLikes">
    <vt:lpwstr>Site Default</vt:lpwstr>
  </property>
  <property fmtid="{D5CDD505-2E9C-101B-9397-08002B2CF9AE}" pid="31" name="k46899dde6b44377bdee9b684d72b4e7">
    <vt:lpwstr/>
  </property>
  <property fmtid="{D5CDD505-2E9C-101B-9397-08002B2CF9AE}" pid="32" name="l9d6fe9f500548d289dbc9b024d18cc7">
    <vt:lpwstr>Template|d1b6542e-2e54-4e5c-bb0d-3d405887202c</vt:lpwstr>
  </property>
  <property fmtid="{D5CDD505-2E9C-101B-9397-08002B2CF9AE}" pid="33" name="OwlShowPageCategory">
    <vt:lpwstr>Site Default</vt:lpwstr>
  </property>
  <property fmtid="{D5CDD505-2E9C-101B-9397-08002B2CF9AE}" pid="34" name="OwlGenericPageRL2">
    <vt:lpwstr>, </vt:lpwstr>
  </property>
  <property fmtid="{D5CDD505-2E9C-101B-9397-08002B2CF9AE}" pid="35" name="m0642acb19894b3a8705bc3e32c2e409">
    <vt:lpwstr/>
  </property>
  <property fmtid="{D5CDD505-2E9C-101B-9397-08002B2CF9AE}" pid="36" name="OwlShowPageContacts">
    <vt:lpwstr>Site Default</vt:lpwstr>
  </property>
  <property fmtid="{D5CDD505-2E9C-101B-9397-08002B2CF9AE}" pid="37" name="l89cb1c1bd3245b7bca9b295d0bf8da9">
    <vt:lpwstr/>
  </property>
  <property fmtid="{D5CDD505-2E9C-101B-9397-08002B2CF9AE}" pid="38" name="PublishingIsFurlPage">
    <vt:bool>false</vt:bool>
  </property>
  <property fmtid="{D5CDD505-2E9C-101B-9397-08002B2CF9AE}" pid="39" name="OwlGenericPageRL5">
    <vt:lpwstr>, </vt:lpwstr>
  </property>
  <property fmtid="{D5CDD505-2E9C-101B-9397-08002B2CF9AE}" pid="40" name="PublishingContactPicture">
    <vt:lpwstr>, </vt:lpwstr>
  </property>
  <property fmtid="{D5CDD505-2E9C-101B-9397-08002B2CF9AE}" pid="41" name="OwlGenericPageRL3">
    <vt:lpwstr>, </vt:lpwstr>
  </property>
  <property fmtid="{D5CDD505-2E9C-101B-9397-08002B2CF9AE}" pid="42" name="OwlGenericPageContacts">
    <vt:lpwstr/>
  </property>
  <property fmtid="{D5CDD505-2E9C-101B-9397-08002B2CF9AE}" pid="43" name="OwlGenericPageRL6">
    <vt:lpwstr>, </vt:lpwstr>
  </property>
  <property fmtid="{D5CDD505-2E9C-101B-9397-08002B2CF9AE}" pid="44" name="OwlGenericPageRL1">
    <vt:lpwstr>, </vt:lpwstr>
  </property>
  <property fmtid="{D5CDD505-2E9C-101B-9397-08002B2CF9AE}" pid="45" name="OwlGenericPageShowImage">
    <vt:bool>true</vt:bool>
  </property>
  <property fmtid="{D5CDD505-2E9C-101B-9397-08002B2CF9AE}" pid="46" name="OwlShowPageComments">
    <vt:lpwstr>Site Default</vt:lpwstr>
  </property>
  <property fmtid="{D5CDD505-2E9C-101B-9397-08002B2CF9AE}" pid="47" name="_dlc_policyId">
    <vt:lpwstr>0x010100053162DA2D90BC409B91E5ACC07CD8610101|706498094</vt:lpwstr>
  </property>
  <property fmtid="{D5CDD505-2E9C-101B-9397-08002B2CF9AE}" pid="48" name="ItemRetentionFormula">
    <vt:lpwstr>&lt;formula id="Microsoft.Office.RecordsManagement.PolicyFeatures.Expiration.Formula.BuiltIn"&gt;&lt;number&gt;0&lt;/number&gt;&lt;property&gt;OwlReviewExpiryDate&lt;/property&gt;&lt;propertyId&gt;68e39b0f-146f-4fdd-b764-cfb39c73993f&lt;/propertyId&gt;&lt;period&gt;days&lt;/period&gt;&lt;/formula&gt;</vt:lpwstr>
  </property>
  <property fmtid="{D5CDD505-2E9C-101B-9397-08002B2CF9AE}" pid="49" name="Order">
    <vt:r8>31400</vt:r8>
  </property>
  <property fmtid="{D5CDD505-2E9C-101B-9397-08002B2CF9AE}" pid="50" name="ComplianceAssetId">
    <vt:lpwstr/>
  </property>
</Properties>
</file>