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25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987" autoAdjust="0"/>
  </p:normalViewPr>
  <p:slideViewPr>
    <p:cSldViewPr snapToGrid="0" snapToObjects="1">
      <p:cViewPr varScale="1">
        <p:scale>
          <a:sx n="82" d="100"/>
          <a:sy n="82" d="100"/>
        </p:scale>
        <p:origin x="902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16/10/2023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6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cap="none" dirty="0"/>
              <a:t>CREO ADDITIVE MANUFACTURING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0760" y="1221316"/>
            <a:ext cx="9249124" cy="467076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Rapidly create and optimize lattice structures and define printer tray setup 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608609-85BF-4515-8F73-574D008A9B2F}"/>
              </a:ext>
            </a:extLst>
          </p:cNvPr>
          <p:cNvGrpSpPr/>
          <p:nvPr/>
        </p:nvGrpSpPr>
        <p:grpSpPr>
          <a:xfrm>
            <a:off x="6003233" y="2673368"/>
            <a:ext cx="5779317" cy="3948187"/>
            <a:chOff x="5879049" y="2548284"/>
            <a:chExt cx="6299282" cy="43034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t="2798" b="2581"/>
            <a:stretch/>
          </p:blipFill>
          <p:spPr>
            <a:xfrm>
              <a:off x="5879049" y="2548284"/>
              <a:ext cx="6299282" cy="2256240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16" name="Content Placeholder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92999">
              <a:off x="7651063" y="5073392"/>
              <a:ext cx="3254958" cy="1778302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7E75C282-5A63-4BE7-8DE9-4E319DE194F6}"/>
              </a:ext>
            </a:extLst>
          </p:cNvPr>
          <p:cNvSpPr/>
          <p:nvPr/>
        </p:nvSpPr>
        <p:spPr>
          <a:xfrm>
            <a:off x="495300" y="1866900"/>
            <a:ext cx="1510147" cy="8186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0B0967-AF33-4883-B41D-6780A8A90B4B}"/>
              </a:ext>
            </a:extLst>
          </p:cNvPr>
          <p:cNvSpPr/>
          <p:nvPr/>
        </p:nvSpPr>
        <p:spPr>
          <a:xfrm>
            <a:off x="2146154" y="1903476"/>
            <a:ext cx="7890878" cy="780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Every customer that wants to innovate and exploit the value of additive manufacturing</a:t>
            </a:r>
          </a:p>
          <a:p>
            <a:pPr marL="173038" lvl="1" indent="-173038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Lattice creation and optimization creates new opportunities to exceed product quality, performance and durability standards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6BDBC5-32E2-4145-95A0-46EB6851CFD1}"/>
              </a:ext>
            </a:extLst>
          </p:cNvPr>
          <p:cNvSpPr/>
          <p:nvPr/>
        </p:nvSpPr>
        <p:spPr>
          <a:xfrm>
            <a:off x="495300" y="2734328"/>
            <a:ext cx="1510147" cy="9594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658F6D-C0E7-4603-86BA-64FB3F616F34}"/>
              </a:ext>
            </a:extLst>
          </p:cNvPr>
          <p:cNvSpPr/>
          <p:nvPr/>
        </p:nvSpPr>
        <p:spPr>
          <a:xfrm>
            <a:off x="2146158" y="2734328"/>
            <a:ext cx="4013818" cy="959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Accelerate New Product Introduction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Improve Product Quality and Innovation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A0FB09-6879-41AA-9E2B-2DB3C9FDAAF0}"/>
              </a:ext>
            </a:extLst>
          </p:cNvPr>
          <p:cNvSpPr/>
          <p:nvPr/>
        </p:nvSpPr>
        <p:spPr>
          <a:xfrm>
            <a:off x="495300" y="3742534"/>
            <a:ext cx="1510147" cy="7011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093D8E-023A-4976-A5A8-8485AA8F6D26}"/>
              </a:ext>
            </a:extLst>
          </p:cNvPr>
          <p:cNvSpPr/>
          <p:nvPr/>
        </p:nvSpPr>
        <p:spPr>
          <a:xfrm>
            <a:off x="2146154" y="3742534"/>
            <a:ext cx="3782174" cy="7011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Design for additive manufacturing </a:t>
            </a:r>
          </a:p>
          <a:p>
            <a:pPr marL="344488" lvl="2" indent="-157163">
              <a:buSzPct val="90000"/>
              <a:buBlip>
                <a:blip r:embed="rId5"/>
              </a:buBlip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Automatic creation and optimization of lattice structure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3CEE7A-9D30-430D-869C-2750E1A07FB3}"/>
              </a:ext>
            </a:extLst>
          </p:cNvPr>
          <p:cNvSpPr/>
          <p:nvPr/>
        </p:nvSpPr>
        <p:spPr>
          <a:xfrm>
            <a:off x="495300" y="4492471"/>
            <a:ext cx="1510147" cy="17845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2620415-EB3F-41F9-AB44-7C428524C69C}"/>
              </a:ext>
            </a:extLst>
          </p:cNvPr>
          <p:cNvSpPr/>
          <p:nvPr/>
        </p:nvSpPr>
        <p:spPr>
          <a:xfrm>
            <a:off x="2146156" y="4492471"/>
            <a:ext cx="4315536" cy="1784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Automated creation of 2 ½ D and 3D </a:t>
            </a:r>
            <a:b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</a:b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lattice structures </a:t>
            </a:r>
          </a:p>
          <a:p>
            <a:pPr marL="344488" lvl="2" indent="-157163">
              <a:buSzPct val="90000"/>
              <a:buBlip>
                <a:blip r:embed="rId5"/>
              </a:buBlip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Full B-rep geometry (NOT an approximation using facet geometry)</a:t>
            </a:r>
          </a:p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Seamless analysis and optimization of lattice structure</a:t>
            </a:r>
          </a:p>
          <a:p>
            <a:pPr marL="344488" lvl="2" indent="-157163">
              <a:buSzPct val="90000"/>
              <a:buBlip>
                <a:blip r:embed="rId5"/>
              </a:buBlip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Lattices are optimized using Creo Simulate</a:t>
            </a:r>
          </a:p>
          <a:p>
            <a:pPr marL="169863" lvl="1" indent="-169863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3D4647"/>
                </a:solidFill>
                <a:latin typeface="PTCRaleway" panose="020B0503030101060003" pitchFamily="34" charset="0"/>
              </a:rPr>
              <a:t>Printer tray setup and nesting optimization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E7437A4-B592-41A9-A94B-F43035BF18D5}"/>
              </a:ext>
            </a:extLst>
          </p:cNvPr>
          <p:cNvCxnSpPr>
            <a:cxnSpLocks/>
          </p:cNvCxnSpPr>
          <p:nvPr/>
        </p:nvCxnSpPr>
        <p:spPr>
          <a:xfrm>
            <a:off x="2102432" y="1866904"/>
            <a:ext cx="0" cy="81866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B87531D-3156-4C59-91A8-F98E541F738C}"/>
              </a:ext>
            </a:extLst>
          </p:cNvPr>
          <p:cNvCxnSpPr>
            <a:cxnSpLocks/>
          </p:cNvCxnSpPr>
          <p:nvPr/>
        </p:nvCxnSpPr>
        <p:spPr>
          <a:xfrm>
            <a:off x="2102432" y="2734327"/>
            <a:ext cx="0" cy="959443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32A032F-412D-4AEA-BC6F-8F07B7345869}"/>
              </a:ext>
            </a:extLst>
          </p:cNvPr>
          <p:cNvCxnSpPr>
            <a:cxnSpLocks/>
          </p:cNvCxnSpPr>
          <p:nvPr/>
        </p:nvCxnSpPr>
        <p:spPr>
          <a:xfrm>
            <a:off x="2102432" y="3742531"/>
            <a:ext cx="0" cy="70117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BCA4F7-5635-4F2A-BBB8-1F50EDB81D42}"/>
              </a:ext>
            </a:extLst>
          </p:cNvPr>
          <p:cNvCxnSpPr>
            <a:cxnSpLocks/>
          </p:cNvCxnSpPr>
          <p:nvPr/>
        </p:nvCxnSpPr>
        <p:spPr>
          <a:xfrm>
            <a:off x="2102432" y="4492468"/>
            <a:ext cx="0" cy="1784541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16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1778</TotalTime>
  <Words>123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Narrow</vt:lpstr>
      <vt:lpstr>PTCRaleway</vt:lpstr>
      <vt:lpstr>PTCRaleway Black</vt:lpstr>
      <vt:lpstr>Wingdings</vt:lpstr>
      <vt:lpstr>Arial</vt:lpstr>
      <vt:lpstr>PTC PowerPoint Template</vt:lpstr>
      <vt:lpstr>think-cell Slide</vt:lpstr>
      <vt:lpstr>CREO ADDITIVE MANUFACTURING EXTENSION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2023-10-16T12:15:14Z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