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2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7438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8E698-056B-44C0-B263-96BCBA2ABC4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69F4F-8276-4C1D-AFE4-DC516D7A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7800727-BEFA-4199-BF3F-02A14E0B6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7602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32871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302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4415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5107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0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1006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5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0849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89008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380744"/>
            <a:ext cx="11599650" cy="5029200"/>
          </a:xfrm>
        </p:spPr>
        <p:txBody>
          <a:bodyPr>
            <a:noAutofit/>
          </a:bodyPr>
          <a:lstStyle>
            <a:lvl1pPr marL="230188" indent="-230188">
              <a:spcBef>
                <a:spcPts val="1800"/>
              </a:spcBef>
              <a:buClr>
                <a:schemeClr val="bg2"/>
              </a:buClr>
              <a:defRPr sz="2000">
                <a:solidFill>
                  <a:schemeClr val="bg2"/>
                </a:solidFill>
              </a:defRPr>
            </a:lvl1pPr>
            <a:lvl2pPr marL="684213" indent="-228600">
              <a:spcBef>
                <a:spcPts val="0"/>
              </a:spcBef>
              <a:spcAft>
                <a:spcPts val="200"/>
              </a:spcAft>
              <a:defRPr sz="1800">
                <a:solidFill>
                  <a:srgbClr val="4C4D4F"/>
                </a:solidFill>
                <a:latin typeface="PTCRaleway" panose="020B05030301010600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200"/>
              </a:spcAft>
              <a:defRPr sz="1600">
                <a:solidFill>
                  <a:srgbClr val="4C4D4F"/>
                </a:solidFill>
                <a:latin typeface="PTCRaleway" panose="020B0503030101060003" pitchFamily="34" charset="0"/>
              </a:defRPr>
            </a:lvl3pPr>
            <a:lvl4pPr marL="1428750" indent="-228600">
              <a:defRPr sz="1400">
                <a:solidFill>
                  <a:srgbClr val="4C4D4F"/>
                </a:solidFill>
              </a:defRPr>
            </a:lvl4pPr>
            <a:lvl5pPr marL="1827213" indent="-228600">
              <a:defRPr sz="1400">
                <a:solidFill>
                  <a:srgbClr val="4C4D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87453" y="896112"/>
            <a:ext cx="11594592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PTC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6768" y="6711696"/>
            <a:ext cx="5998464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1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6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6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8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9397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23403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9161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8995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svg"/><Relationship Id="rId38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83" imgH="384" progId="TCLayout.ActiveDocument.1">
                  <p:embed/>
                </p:oleObj>
              </mc:Choice>
              <mc:Fallback>
                <p:oleObj name="think-cell Slide" r:id="rId30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7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7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CREO PRODUCTION MACHINING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06333" y="1190334"/>
            <a:ext cx="11043403" cy="681902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Rapidly creation and optimization of NC machining sequences to support production machining requirements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E3489-DCA3-4FCD-9F05-F293785A7E14}"/>
              </a:ext>
            </a:extLst>
          </p:cNvPr>
          <p:cNvSpPr/>
          <p:nvPr/>
        </p:nvSpPr>
        <p:spPr>
          <a:xfrm>
            <a:off x="505261" y="1990407"/>
            <a:ext cx="1510147" cy="12379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CAAED-84E9-4F97-9FFD-EBB52470F7BF}"/>
              </a:ext>
            </a:extLst>
          </p:cNvPr>
          <p:cNvSpPr/>
          <p:nvPr/>
        </p:nvSpPr>
        <p:spPr>
          <a:xfrm>
            <a:off x="2156115" y="1892091"/>
            <a:ext cx="5476862" cy="141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Customers that require NC programming capabilities and tool libraries to quickly create and optimize 3-axis milling, 2- and 4-axis turning, and 2- and 4-axis wire EDM toolpaths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Production Machining provides low-level NC sequence editing for toolpath control and NC toolpath optimization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CF20-4ECC-4F1D-836F-920A75476ECB}"/>
              </a:ext>
            </a:extLst>
          </p:cNvPr>
          <p:cNvSpPr/>
          <p:nvPr/>
        </p:nvSpPr>
        <p:spPr>
          <a:xfrm>
            <a:off x="505261" y="3277358"/>
            <a:ext cx="1510147" cy="102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6AAAF-AE1C-4655-B685-A8D78F93D40B}"/>
              </a:ext>
            </a:extLst>
          </p:cNvPr>
          <p:cNvSpPr/>
          <p:nvPr/>
        </p:nvSpPr>
        <p:spPr>
          <a:xfrm>
            <a:off x="2156119" y="3290324"/>
            <a:ext cx="4903834" cy="940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43316-96F9-4DAC-AC5A-CE2D04B04242}"/>
              </a:ext>
            </a:extLst>
          </p:cNvPr>
          <p:cNvSpPr/>
          <p:nvPr/>
        </p:nvSpPr>
        <p:spPr>
          <a:xfrm>
            <a:off x="505261" y="4348534"/>
            <a:ext cx="1510147" cy="8917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0AA49-735E-4612-AC80-5422EEF10633}"/>
              </a:ext>
            </a:extLst>
          </p:cNvPr>
          <p:cNvSpPr/>
          <p:nvPr/>
        </p:nvSpPr>
        <p:spPr>
          <a:xfrm>
            <a:off x="2156113" y="4408675"/>
            <a:ext cx="8315567" cy="727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FD83-3A57-4EFC-8216-E3DCE4659B7B}"/>
              </a:ext>
            </a:extLst>
          </p:cNvPr>
          <p:cNvSpPr/>
          <p:nvPr/>
        </p:nvSpPr>
        <p:spPr>
          <a:xfrm>
            <a:off x="505261" y="5289330"/>
            <a:ext cx="1510147" cy="10041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93522-5A81-40A5-834A-7CC7643CB426}"/>
              </a:ext>
            </a:extLst>
          </p:cNvPr>
          <p:cNvSpPr/>
          <p:nvPr/>
        </p:nvSpPr>
        <p:spPr>
          <a:xfrm>
            <a:off x="2156116" y="5292073"/>
            <a:ext cx="7013051" cy="1004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All the capabilities of PTC Creo Prismatic and Multi-surface Milling, :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Support for CNC mills, 2- and 4-axis CNC lathes, 2- and 4-axis CNC wire EDM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Low-level NC sequence editing for precise toolpath control and optimization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Tools to define step-by-step production planning instructions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C01434-13A4-4F64-B87A-4296F3314D61}"/>
              </a:ext>
            </a:extLst>
          </p:cNvPr>
          <p:cNvCxnSpPr>
            <a:cxnSpLocks/>
          </p:cNvCxnSpPr>
          <p:nvPr/>
        </p:nvCxnSpPr>
        <p:spPr>
          <a:xfrm>
            <a:off x="2112393" y="1990412"/>
            <a:ext cx="0" cy="12378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5F26C-9660-4751-A79E-88A72B4D13A2}"/>
              </a:ext>
            </a:extLst>
          </p:cNvPr>
          <p:cNvCxnSpPr>
            <a:cxnSpLocks/>
          </p:cNvCxnSpPr>
          <p:nvPr/>
        </p:nvCxnSpPr>
        <p:spPr>
          <a:xfrm>
            <a:off x="2112393" y="3277358"/>
            <a:ext cx="0" cy="10221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30E7B-00D0-482F-AD05-35AD34041B75}"/>
              </a:ext>
            </a:extLst>
          </p:cNvPr>
          <p:cNvCxnSpPr>
            <a:cxnSpLocks/>
          </p:cNvCxnSpPr>
          <p:nvPr/>
        </p:nvCxnSpPr>
        <p:spPr>
          <a:xfrm>
            <a:off x="2112393" y="4348534"/>
            <a:ext cx="0" cy="8917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D4CD68-1370-440F-BE7C-0B29EF75CAEF}"/>
              </a:ext>
            </a:extLst>
          </p:cNvPr>
          <p:cNvCxnSpPr>
            <a:cxnSpLocks/>
          </p:cNvCxnSpPr>
          <p:nvPr/>
        </p:nvCxnSpPr>
        <p:spPr>
          <a:xfrm>
            <a:off x="2112393" y="5289327"/>
            <a:ext cx="0" cy="10041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7C2F43E1-8A61-4040-8F88-3762AA2E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64" y="1991982"/>
            <a:ext cx="4194124" cy="239785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82E1423E-ABDD-4239-9AF7-01C0A7A7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37" y="4141912"/>
            <a:ext cx="3284963" cy="165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166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PTCRaleway</vt:lpstr>
      <vt:lpstr>PTCRaleway Black</vt:lpstr>
      <vt:lpstr>Wingdings</vt:lpstr>
      <vt:lpstr>PTC PowerPoint Template</vt:lpstr>
      <vt:lpstr>think-cell Slide</vt:lpstr>
      <vt:lpstr>CREO PRODUCTION MACHINING EXTENSION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PRISMATIC AND MULTI-SURFACE MILLING EXTENSION</dc:title>
  <dc:creator>Vasilis Karastergios</dc:creator>
  <cp:lastModifiedBy>Vasilis Karastergios</cp:lastModifiedBy>
  <cp:revision>5</cp:revision>
  <dcterms:created xsi:type="dcterms:W3CDTF">2023-03-11T19:18:46Z</dcterms:created>
  <dcterms:modified xsi:type="dcterms:W3CDTF">2023-10-17T13:47:43Z</dcterms:modified>
</cp:coreProperties>
</file>