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4274" r:id="rId2"/>
    <p:sldId id="4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81792D1B-7D00-4CA5-BB48-7988FD548858}"/>
    <pc:docChg chg="modSld">
      <pc:chgData name="Vasilis Karastergios" userId="2aa9c0a1-323b-48aa-83e0-abc8de3a69d0" providerId="ADAL" clId="{81792D1B-7D00-4CA5-BB48-7988FD548858}" dt="2024-02-13T13:00:54.810" v="3" actId="20577"/>
      <pc:docMkLst>
        <pc:docMk/>
      </pc:docMkLst>
      <pc:sldChg chg="modSp mod modNotesTx">
        <pc:chgData name="Vasilis Karastergios" userId="2aa9c0a1-323b-48aa-83e0-abc8de3a69d0" providerId="ADAL" clId="{81792D1B-7D00-4CA5-BB48-7988FD548858}" dt="2024-02-13T13:00:54.810" v="3" actId="20577"/>
        <pc:sldMkLst>
          <pc:docMk/>
          <pc:sldMk cId="2586647777" sldId="4274"/>
        </pc:sldMkLst>
        <pc:spChg chg="mod">
          <ac:chgData name="Vasilis Karastergios" userId="2aa9c0a1-323b-48aa-83e0-abc8de3a69d0" providerId="ADAL" clId="{81792D1B-7D00-4CA5-BB48-7988FD548858}" dt="2024-02-13T13:00:54.810" v="3" actId="20577"/>
          <ac:spMkLst>
            <pc:docMk/>
            <pc:sldMk cId="2586647777" sldId="4274"/>
            <ac:spMk id="6" creationId="{00000000-0000-0000-0000-000000000000}"/>
          </ac:spMkLst>
        </pc:spChg>
      </pc:sldChg>
      <pc:sldChg chg="modNotesTx">
        <pc:chgData name="Vasilis Karastergios" userId="2aa9c0a1-323b-48aa-83e0-abc8de3a69d0" providerId="ADAL" clId="{81792D1B-7D00-4CA5-BB48-7988FD548858}" dt="2024-02-13T13:00:24.957" v="1" actId="6549"/>
        <pc:sldMkLst>
          <pc:docMk/>
          <pc:sldMk cId="2776648146" sldId="4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698-056B-44C0-B263-96BCBA2ABC4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9F4F-8276-4C1D-AFE4-DC516D7A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4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87CA-6372-484F-B848-0FAB910620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760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3287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30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4415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510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1006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84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890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3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340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16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8995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svg"/><Relationship Id="rId38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83" imgH="384" progId="TCLayout.ActiveDocument.1">
                  <p:embed/>
                </p:oleObj>
              </mc:Choice>
              <mc:Fallback>
                <p:oleObj name="think-cell Slide" r:id="rId30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7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ADVANCED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00833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/>
              <a:t>Rapid creation </a:t>
            </a:r>
            <a:r>
              <a:rPr lang="en-GB" sz="2000" dirty="0"/>
              <a:t>and computation of 3- and 5-axis high-speed milling sequences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489510" y="1764423"/>
            <a:ext cx="1510147" cy="822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40364" y="1686235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3- and 5-axis high speed machining capabilities for rapid production and manufacturing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increases manufacturing efficiency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productivity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489510" y="2657754"/>
            <a:ext cx="1510147" cy="810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40367" y="2591556"/>
            <a:ext cx="49364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489510" y="3532628"/>
            <a:ext cx="1510147" cy="11434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40362" y="3529369"/>
            <a:ext cx="551583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489510" y="4774990"/>
            <a:ext cx="1510147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40365" y="4708893"/>
            <a:ext cx="5163950" cy="181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All the capabilities of Creo High Speed Milling </a:t>
            </a: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High-speed milling (HSM) roughing, rest roughing,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including automatic 3+2 axis roughing and rest roughing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3to5 axis high-speed milling (HSM) conversion for finish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rest finish toolpaths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auto deburring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096642" y="1764428"/>
            <a:ext cx="0" cy="8229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096642" y="2657753"/>
            <a:ext cx="0" cy="8105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096642" y="3532629"/>
            <a:ext cx="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096642" y="4774989"/>
            <a:ext cx="0" cy="16459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70161-65D4-4A13-B307-7BC03AF96C9A}"/>
              </a:ext>
            </a:extLst>
          </p:cNvPr>
          <p:cNvGrpSpPr/>
          <p:nvPr/>
        </p:nvGrpSpPr>
        <p:grpSpPr>
          <a:xfrm>
            <a:off x="7531453" y="1594695"/>
            <a:ext cx="4495044" cy="1388397"/>
            <a:chOff x="7585883" y="1387865"/>
            <a:chExt cx="4495044" cy="138839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88160-9C6F-4A83-8ABC-2AD77061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008" y="1717694"/>
              <a:ext cx="4451919" cy="1058568"/>
            </a:xfrm>
            <a:prstGeom prst="rect">
              <a:avLst/>
            </a:prstGeom>
            <a:ln w="9525">
              <a:solidFill>
                <a:schemeClr val="bg2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023CE-411D-4A8D-A41E-5DE1CCB626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883" y="1387865"/>
              <a:ext cx="4495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0B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 Advanced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09E101-A8FA-41AB-AC65-4ABDE28E8977}"/>
                </a:ext>
              </a:extLst>
            </p:cNvPr>
            <p:cNvSpPr txBox="1"/>
            <p:nvPr/>
          </p:nvSpPr>
          <p:spPr>
            <a:xfrm>
              <a:off x="7926398" y="2617546"/>
              <a:ext cx="1277594" cy="152349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B6D00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(3 and 5-axis HSM)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EB6D00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B5A02-D1FF-4321-87D0-535FFF7C324A}"/>
              </a:ext>
            </a:extLst>
          </p:cNvPr>
          <p:cNvGrpSpPr/>
          <p:nvPr/>
        </p:nvGrpSpPr>
        <p:grpSpPr>
          <a:xfrm>
            <a:off x="7606121" y="3072762"/>
            <a:ext cx="4474805" cy="1200329"/>
            <a:chOff x="6846136" y="3411476"/>
            <a:chExt cx="447480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7893C1-D84D-4E6A-93CD-A9D81110A49F}"/>
                </a:ext>
              </a:extLst>
            </p:cNvPr>
            <p:cNvSpPr txBox="1"/>
            <p:nvPr/>
          </p:nvSpPr>
          <p:spPr>
            <a:xfrm>
              <a:off x="6846136" y="3411476"/>
              <a:ext cx="44748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Expanded partnership with ModuleWorks</a:t>
              </a:r>
              <a:b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</a:b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Includes existing 3-axis HSM capabilities 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Adds 7 new 5-axis HSM toolpaths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489C5A-61F9-46FF-8EC3-555941C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540368"/>
              <a:ext cx="2057121" cy="33723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7F7FD82E-8B32-4CCC-A8A0-9A1B8B35DF53}"/>
              </a:ext>
            </a:extLst>
          </p:cNvPr>
          <p:cNvSpPr/>
          <p:nvPr/>
        </p:nvSpPr>
        <p:spPr>
          <a:xfrm>
            <a:off x="10451867" y="2246978"/>
            <a:ext cx="2057121" cy="1200329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New in Creo 8.0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BBBB66-BF74-43B3-94B1-EFBF599D4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9" b="5740"/>
          <a:stretch/>
        </p:blipFill>
        <p:spPr>
          <a:xfrm>
            <a:off x="7656195" y="4700679"/>
            <a:ext cx="2661915" cy="181935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4FB6E7-D07E-4F7C-8517-C6717C5A8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97"/>
          <a:stretch/>
        </p:blipFill>
        <p:spPr>
          <a:xfrm>
            <a:off x="9720429" y="4347764"/>
            <a:ext cx="1629059" cy="11812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64B2E5-910D-4E37-B423-B2F410AD21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88" b="20797"/>
          <a:stretch/>
        </p:blipFill>
        <p:spPr>
          <a:xfrm>
            <a:off x="10451867" y="5299821"/>
            <a:ext cx="1629059" cy="122021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0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B98B65F0-56A5-4181-829D-8766F68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19AAD19-813D-4C3D-9A80-CB62CAA08099}"/>
              </a:ext>
            </a:extLst>
          </p:cNvPr>
          <p:cNvGraphicFramePr>
            <a:graphicFrameLocks/>
          </p:cNvGraphicFramePr>
          <p:nvPr/>
        </p:nvGraphicFramePr>
        <p:xfrm>
          <a:off x="495300" y="1178857"/>
          <a:ext cx="11247120" cy="51971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826160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69240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04133981"/>
                    </a:ext>
                  </a:extLst>
                </a:gridCol>
              </a:tblGrid>
              <a:tr h="7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Times New Roman"/>
                      </a:endParaRPr>
                    </a:p>
                  </a:txBody>
                  <a:tcPr marL="59027" marR="59027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Functionality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Prismatic &amp; Multi-Surface Milling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Production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Complete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High Speed Milling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High Speed Milling Advanced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NC Sheetmetal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9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NC Machine type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108" marR="73108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 ½ Axis Feature Based Machining 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Axis Milling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8C9C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High-speed Milling (HSM) Roughing, Rest Roughing, Finish and Rest Finish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3641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High-speed milling (HSM) Roughing, Rest Roughing, including automatic 3+2 Axis Roughing and Rest Roughing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0276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3to5 Axis High-speed Milling (HSM) Conversion for Finish and Rest Finish toolpaths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116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Auto Deburring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1328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4318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1003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Trajectory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089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Turning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Wire EDM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Tooling for Turning (Mill/Turn)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Continuous Milling, including 5 Axis Trajectory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Multi-task Machining Synchronization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01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Tool Axis Definition in Turning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7057"/>
                  </a:ext>
                </a:extLst>
              </a:tr>
              <a:tr h="20079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Mfg. productivity tools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0372" marR="100372" marT="50186" marB="5018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Extraction of Manuf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actur</a:t>
                      </a:r>
                      <a:r>
                        <a:rPr lang="en-US" sz="900" dirty="0"/>
                        <a:t>ing Annotation Features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Tool and Fixture library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Manufacturing Process Documentation Pro/PROCESS for Manufacturing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Automatic Nesting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Punch Press and 2 Axis Laser Programming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/>
                        <a:t>Post &amp; Sim.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Creo/NC-GPOST : NC Post-processor generator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r>
                        <a:rPr lang="en-US" sz="105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Moduleworks-based Material Removal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2208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B2B00605-4015-47B6-AE69-83C50611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CA" dirty="0"/>
              <a:t>Creo Manufacturing Comparison Chart</a:t>
            </a:r>
            <a:endParaRPr lang="en-US" dirty="0"/>
          </a:p>
        </p:txBody>
      </p:sp>
      <p:pic>
        <p:nvPicPr>
          <p:cNvPr id="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ABAAD5BF-6B40-4E6B-B00F-E5081F48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544388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414</Words>
  <Application>Microsoft Office PowerPoint</Application>
  <PresentationFormat>Widescreen</PresentationFormat>
  <Paragraphs>122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Arial Narrow</vt:lpstr>
      <vt:lpstr>Calibri</vt:lpstr>
      <vt:lpstr>PTCRaleway</vt:lpstr>
      <vt:lpstr>Wingdings</vt:lpstr>
      <vt:lpstr>PTC PowerPoint Template</vt:lpstr>
      <vt:lpstr>think-cell Slide</vt:lpstr>
      <vt:lpstr>CREO HIGH SPEED MILLING ADVANCED EXTENSION</vt:lpstr>
      <vt:lpstr>Creo Manufacturing Comparison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PRISMATIC AND MULTI-SURFACE MILLING EXTENSION</dc:title>
  <dc:creator>Vasilis Karastergios</dc:creator>
  <cp:lastModifiedBy>Vasilis Karastergios</cp:lastModifiedBy>
  <cp:revision>2</cp:revision>
  <dcterms:created xsi:type="dcterms:W3CDTF">2023-03-11T19:18:46Z</dcterms:created>
  <dcterms:modified xsi:type="dcterms:W3CDTF">2024-02-13T13:00:56Z</dcterms:modified>
</cp:coreProperties>
</file>