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7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987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29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AR DESIGN SHARE </a:t>
            </a:r>
            <a:r>
              <a:rPr lang="en-US" sz="1800" cap="none"/>
              <a:t>(NOW INCLUDED WITH CREO)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64091" y="1200151"/>
            <a:ext cx="8144343" cy="366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Easily create and securely share AR experiences managing models and viewer access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FB2C74-82CF-4AF5-B415-4C54765ECD17}"/>
              </a:ext>
            </a:extLst>
          </p:cNvPr>
          <p:cNvGrpSpPr/>
          <p:nvPr/>
        </p:nvGrpSpPr>
        <p:grpSpPr>
          <a:xfrm>
            <a:off x="8238733" y="2797707"/>
            <a:ext cx="3790940" cy="3664942"/>
            <a:chOff x="7939667" y="2354958"/>
            <a:chExt cx="4148254" cy="40103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49EA551-C11E-4B15-A251-FAE91CC0A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2" r="1637"/>
            <a:stretch/>
          </p:blipFill>
          <p:spPr>
            <a:xfrm>
              <a:off x="7939667" y="3267306"/>
              <a:ext cx="4148254" cy="309803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DAE634-8E18-463B-A996-79369E5B0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9667" y="2354958"/>
              <a:ext cx="4148254" cy="829650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892DFB3-1D6D-43DD-9560-0BD62B747757}"/>
              </a:ext>
            </a:extLst>
          </p:cNvPr>
          <p:cNvSpPr/>
          <p:nvPr/>
        </p:nvSpPr>
        <p:spPr>
          <a:xfrm>
            <a:off x="499302" y="1884587"/>
            <a:ext cx="1510147" cy="7787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050F24-C47D-4219-B608-B211AA36BE1E}"/>
              </a:ext>
            </a:extLst>
          </p:cNvPr>
          <p:cNvSpPr/>
          <p:nvPr/>
        </p:nvSpPr>
        <p:spPr>
          <a:xfrm>
            <a:off x="2150156" y="1884587"/>
            <a:ext cx="6924409" cy="778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Every customer that needs to securely communicate, collaborate and share CAD data with engineers, suppliers, partners and non-CAD users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Fully control authoring and accessibility of your company’s AR experiences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4DA4EA-743C-4A05-BA53-30D6188714BC}"/>
              </a:ext>
            </a:extLst>
          </p:cNvPr>
          <p:cNvSpPr/>
          <p:nvPr/>
        </p:nvSpPr>
        <p:spPr>
          <a:xfrm>
            <a:off x="499302" y="2742680"/>
            <a:ext cx="1510147" cy="19202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604CF5-0D37-4DF2-8CD8-D3CF7BBDF139}"/>
              </a:ext>
            </a:extLst>
          </p:cNvPr>
          <p:cNvSpPr/>
          <p:nvPr/>
        </p:nvSpPr>
        <p:spPr>
          <a:xfrm>
            <a:off x="2150158" y="2775342"/>
            <a:ext cx="5720211" cy="1829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Enhance the customer experience using AR to visualize products in the real world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Enable virtual design collaboration using AR to facilitate effective design reviews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Solicit and apply expertise and knowledge using AR to connect disparate teams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Enable non-CAD users to interact, explore and engage using AR 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Protect IP by preventing access to CAD data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E2115D-E25D-40DF-9DA4-5B9AED0C72A5}"/>
              </a:ext>
            </a:extLst>
          </p:cNvPr>
          <p:cNvSpPr/>
          <p:nvPr/>
        </p:nvSpPr>
        <p:spPr>
          <a:xfrm>
            <a:off x="499302" y="4719538"/>
            <a:ext cx="1510147" cy="5910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593BD-9D46-40B3-BA07-5EAB0CDCCA1F}"/>
              </a:ext>
            </a:extLst>
          </p:cNvPr>
          <p:cNvSpPr/>
          <p:nvPr/>
        </p:nvSpPr>
        <p:spPr>
          <a:xfrm>
            <a:off x="2150157" y="4741310"/>
            <a:ext cx="518820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Design communication, collaboration and review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AR model and viewer administration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BE7A63-599D-49A2-8191-97168AADA5D3}"/>
              </a:ext>
            </a:extLst>
          </p:cNvPr>
          <p:cNvSpPr/>
          <p:nvPr/>
        </p:nvSpPr>
        <p:spPr>
          <a:xfrm>
            <a:off x="499302" y="5389989"/>
            <a:ext cx="1510147" cy="9169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9F161C-5264-40B7-BFE5-A11D49CB8337}"/>
              </a:ext>
            </a:extLst>
          </p:cNvPr>
          <p:cNvSpPr/>
          <p:nvPr/>
        </p:nvSpPr>
        <p:spPr>
          <a:xfrm>
            <a:off x="2150156" y="5607703"/>
            <a:ext cx="572020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AR Setup, Publishing, Distribution and Viewing via Vuforia View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Secure management of AR models and viewer access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DAF4E3-DE2C-4B62-A1D7-633A21C15748}"/>
              </a:ext>
            </a:extLst>
          </p:cNvPr>
          <p:cNvCxnSpPr>
            <a:cxnSpLocks/>
          </p:cNvCxnSpPr>
          <p:nvPr/>
        </p:nvCxnSpPr>
        <p:spPr>
          <a:xfrm>
            <a:off x="2106434" y="1884587"/>
            <a:ext cx="0" cy="77871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2DD7DE-1ACF-4B94-BA55-4CBF4A77CDF0}"/>
              </a:ext>
            </a:extLst>
          </p:cNvPr>
          <p:cNvCxnSpPr>
            <a:cxnSpLocks/>
          </p:cNvCxnSpPr>
          <p:nvPr/>
        </p:nvCxnSpPr>
        <p:spPr>
          <a:xfrm>
            <a:off x="2106434" y="2742679"/>
            <a:ext cx="0" cy="192024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0EF849-A3B1-4934-995A-13027BCEE9F7}"/>
              </a:ext>
            </a:extLst>
          </p:cNvPr>
          <p:cNvCxnSpPr>
            <a:cxnSpLocks/>
          </p:cNvCxnSpPr>
          <p:nvPr/>
        </p:nvCxnSpPr>
        <p:spPr>
          <a:xfrm>
            <a:off x="2106434" y="4719536"/>
            <a:ext cx="0" cy="59107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F9C98E-AD11-4869-BC0F-F80E76A265D3}"/>
              </a:ext>
            </a:extLst>
          </p:cNvPr>
          <p:cNvCxnSpPr>
            <a:cxnSpLocks/>
          </p:cNvCxnSpPr>
          <p:nvPr/>
        </p:nvCxnSpPr>
        <p:spPr>
          <a:xfrm>
            <a:off x="2106434" y="5389989"/>
            <a:ext cx="0" cy="91693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8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151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PTCRaleway</vt:lpstr>
      <vt:lpstr>PTCRaleway Black</vt:lpstr>
      <vt:lpstr>Wingdings</vt:lpstr>
      <vt:lpstr>Arial</vt:lpstr>
      <vt:lpstr>PTC PowerPoint Template</vt:lpstr>
      <vt:lpstr>think-cell Slide</vt:lpstr>
      <vt:lpstr>CREO AR DESIGN SHARE (NOW INCLUDED WITH CREO)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2023-10-16T09:37:26Z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