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1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88249" autoAdjust="0"/>
  </p:normalViewPr>
  <p:slideViewPr>
    <p:cSldViewPr snapToGrid="0" snapToObjects="1">
      <p:cViewPr varScale="1">
        <p:scale>
          <a:sx n="114" d="100"/>
          <a:sy n="114" d="100"/>
        </p:scale>
        <p:origin x="702" y="102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13/02/2024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5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CREO PARAMETRIC – 3D MODEL ANNOTATIONS (aka MBD)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9300" y="1209494"/>
            <a:ext cx="9956800" cy="339725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Define a single source of truth for design, manufacturing and process information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22" y="3148625"/>
            <a:ext cx="3153603" cy="1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6" b="37699"/>
          <a:stretch/>
        </p:blipFill>
        <p:spPr bwMode="auto">
          <a:xfrm>
            <a:off x="8927024" y="4694588"/>
            <a:ext cx="2953699" cy="168803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D03E7D0-816C-4032-B069-596555F5C256}"/>
              </a:ext>
            </a:extLst>
          </p:cNvPr>
          <p:cNvGrpSpPr/>
          <p:nvPr/>
        </p:nvGrpSpPr>
        <p:grpSpPr>
          <a:xfrm>
            <a:off x="8090653" y="1962142"/>
            <a:ext cx="3791392" cy="2504525"/>
            <a:chOff x="8090653" y="2084062"/>
            <a:chExt cx="3791392" cy="2504525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BFBFC"/>
                </a:clrFrom>
                <a:clrTo>
                  <a:srgbClr val="FBFB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0653" y="2756449"/>
              <a:ext cx="2025190" cy="130653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BFBFC"/>
                </a:clrFrom>
                <a:clrTo>
                  <a:srgbClr val="FBFB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4009" y="2756449"/>
              <a:ext cx="1818036" cy="183213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BFBFC"/>
                </a:clrFrom>
                <a:clrTo>
                  <a:srgbClr val="FBFB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9538" y="2084062"/>
              <a:ext cx="1237634" cy="800403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F5A829C-AE1D-4EE7-A7F4-7A371422B416}"/>
              </a:ext>
            </a:extLst>
          </p:cNvPr>
          <p:cNvSpPr/>
          <p:nvPr/>
        </p:nvSpPr>
        <p:spPr>
          <a:xfrm>
            <a:off x="499300" y="1855595"/>
            <a:ext cx="1510147" cy="12801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83F19C-4D7A-449A-ABFB-3A30EE386D04}"/>
              </a:ext>
            </a:extLst>
          </p:cNvPr>
          <p:cNvSpPr/>
          <p:nvPr/>
        </p:nvSpPr>
        <p:spPr>
          <a:xfrm>
            <a:off x="2150154" y="1855596"/>
            <a:ext cx="6363925" cy="1306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Customers that want to improve the documentation and sharing of digital product information for design review and manufacturing</a:t>
            </a:r>
          </a:p>
          <a:p>
            <a:pPr marL="173038" lvl="1" indent="-173038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The goal is to reduce reliance on 2D detailed drawings and eliminate lost time documenting non-critical information</a:t>
            </a:r>
          </a:p>
          <a:p>
            <a:pPr marL="173038" lvl="1" indent="-173038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Unlike 2D data, 3D information is easily visualized and interrogated 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C90D9D-343E-4F0C-AF54-FC77C9185AA6}"/>
              </a:ext>
            </a:extLst>
          </p:cNvPr>
          <p:cNvSpPr/>
          <p:nvPr/>
        </p:nvSpPr>
        <p:spPr>
          <a:xfrm>
            <a:off x="499300" y="3203249"/>
            <a:ext cx="1510147" cy="1371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93351C-B384-4A1C-AE02-8D8BB488A022}"/>
              </a:ext>
            </a:extLst>
          </p:cNvPr>
          <p:cNvSpPr/>
          <p:nvPr/>
        </p:nvSpPr>
        <p:spPr>
          <a:xfrm>
            <a:off x="2150156" y="3203249"/>
            <a:ext cx="3569924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Improve product quality and innovation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Improve collaboration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 and communication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3905AD-76EB-45F6-9377-3777BE671307}"/>
              </a:ext>
            </a:extLst>
          </p:cNvPr>
          <p:cNvSpPr/>
          <p:nvPr/>
        </p:nvSpPr>
        <p:spPr>
          <a:xfrm>
            <a:off x="499300" y="4642397"/>
            <a:ext cx="1510147" cy="5398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4EEAEC-6A48-4447-8D3A-0075AB3F93FD}"/>
              </a:ext>
            </a:extLst>
          </p:cNvPr>
          <p:cNvSpPr/>
          <p:nvPr/>
        </p:nvSpPr>
        <p:spPr>
          <a:xfrm>
            <a:off x="2150155" y="4642397"/>
            <a:ext cx="5954573" cy="539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Model-based documentation and GD&amp;T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Streamline communication using a drawing-free process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173B98-7CA3-4AD7-AFA6-0BEBB8580091}"/>
              </a:ext>
            </a:extLst>
          </p:cNvPr>
          <p:cNvSpPr/>
          <p:nvPr/>
        </p:nvSpPr>
        <p:spPr>
          <a:xfrm>
            <a:off x="499300" y="5279704"/>
            <a:ext cx="1510147" cy="9837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AED1B6-A400-4DB2-BF3B-875DAC0BA984}"/>
              </a:ext>
            </a:extLst>
          </p:cNvPr>
          <p:cNvSpPr/>
          <p:nvPr/>
        </p:nvSpPr>
        <p:spPr>
          <a:xfrm>
            <a:off x="2150156" y="5279704"/>
            <a:ext cx="5830599" cy="983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Streamline product documentation via drawing-free process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Eliminate human error and miss-interpretation of 2D information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Define a single source of product development and manufacturing information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9CF9FC-0789-44C7-AAAF-4A7D79C7E2BC}"/>
              </a:ext>
            </a:extLst>
          </p:cNvPr>
          <p:cNvCxnSpPr>
            <a:cxnSpLocks/>
          </p:cNvCxnSpPr>
          <p:nvPr/>
        </p:nvCxnSpPr>
        <p:spPr>
          <a:xfrm>
            <a:off x="2106432" y="1855596"/>
            <a:ext cx="0" cy="128016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74A4290-0E78-450C-839F-50E781396D1A}"/>
              </a:ext>
            </a:extLst>
          </p:cNvPr>
          <p:cNvCxnSpPr>
            <a:cxnSpLocks/>
          </p:cNvCxnSpPr>
          <p:nvPr/>
        </p:nvCxnSpPr>
        <p:spPr>
          <a:xfrm>
            <a:off x="2106432" y="3203248"/>
            <a:ext cx="0" cy="1371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62328E5-2C91-4EFA-92A7-C1BF17384669}"/>
              </a:ext>
            </a:extLst>
          </p:cNvPr>
          <p:cNvCxnSpPr>
            <a:cxnSpLocks/>
          </p:cNvCxnSpPr>
          <p:nvPr/>
        </p:nvCxnSpPr>
        <p:spPr>
          <a:xfrm>
            <a:off x="2106432" y="4642397"/>
            <a:ext cx="0" cy="53984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479136C-ACE9-41F0-BA8E-5E09500F0F1C}"/>
              </a:ext>
            </a:extLst>
          </p:cNvPr>
          <p:cNvCxnSpPr>
            <a:cxnSpLocks/>
          </p:cNvCxnSpPr>
          <p:nvPr/>
        </p:nvCxnSpPr>
        <p:spPr>
          <a:xfrm>
            <a:off x="2106432" y="5279704"/>
            <a:ext cx="0" cy="983723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1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1779</TotalTime>
  <Words>134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Wingdings</vt:lpstr>
      <vt:lpstr>PTCRaleway</vt:lpstr>
      <vt:lpstr>Arial Narrow</vt:lpstr>
      <vt:lpstr>MS PGothic</vt:lpstr>
      <vt:lpstr>PTC PowerPoint Template</vt:lpstr>
      <vt:lpstr>think-cell Slide</vt:lpstr>
      <vt:lpstr>CREO PARAMETRIC – 3D MODEL ANNOTATIONS (aka MBD)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83</cp:revision>
  <dcterms:created xsi:type="dcterms:W3CDTF">2021-10-13T03:56:04Z</dcterms:created>
  <dcterms:modified xsi:type="dcterms:W3CDTF">2024-02-13T12:31:56Z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