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70" r:id="rId5"/>
  </p:sldIdLst>
  <p:sldSz cx="12192000" cy="6858000"/>
  <p:notesSz cx="7010400" cy="92964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PTCRaleway" panose="020B0604020202020204" charset="0"/>
      <p:regular r:id="rId12"/>
      <p:bold r:id="rId13"/>
      <p:italic r:id="rId14"/>
      <p:boldItalic r:id="rId15"/>
    </p:embeddedFont>
    <p:embeddedFont>
      <p:font typeface="PTCRaleway Black" panose="020B0604020202020204" charset="0"/>
      <p:bold r:id="rId16"/>
      <p:boldItalic r:id="rId17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B4D30-48C4-4682-BFF1-114A65A1ABB8}" v="27" dt="2022-07-27T15:30:35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5226" autoAdjust="0"/>
  </p:normalViewPr>
  <p:slideViewPr>
    <p:cSldViewPr snapToGrid="0" snapToObjects="1">
      <p:cViewPr varScale="1">
        <p:scale>
          <a:sx n="86" d="100"/>
          <a:sy n="86" d="100"/>
        </p:scale>
        <p:origin x="744" y="58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ether, Jerry" userId="14db987c-f35f-4c71-8653-84d365bd3bb9" providerId="ADAL" clId="{90AB4D30-48C4-4682-BFF1-114A65A1ABB8}"/>
    <pc:docChg chg="custSel delSld modSld">
      <pc:chgData name="Raether, Jerry" userId="14db987c-f35f-4c71-8653-84d365bd3bb9" providerId="ADAL" clId="{90AB4D30-48C4-4682-BFF1-114A65A1ABB8}" dt="2022-07-27T15:29:13.971" v="1042"/>
      <pc:docMkLst>
        <pc:docMk/>
      </pc:docMkLst>
      <pc:sldChg chg="addSp modSp mod modNotesTx">
        <pc:chgData name="Raether, Jerry" userId="14db987c-f35f-4c71-8653-84d365bd3bb9" providerId="ADAL" clId="{90AB4D30-48C4-4682-BFF1-114A65A1ABB8}" dt="2022-07-27T15:11:04.308" v="1025" actId="20577"/>
        <pc:sldMkLst>
          <pc:docMk/>
          <pc:sldMk cId="414466384" sldId="256"/>
        </pc:sldMkLst>
        <pc:spChg chg="mod">
          <ac:chgData name="Raether, Jerry" userId="14db987c-f35f-4c71-8653-84d365bd3bb9" providerId="ADAL" clId="{90AB4D30-48C4-4682-BFF1-114A65A1ABB8}" dt="2022-07-27T15:11:04.308" v="1025" actId="20577"/>
          <ac:spMkLst>
            <pc:docMk/>
            <pc:sldMk cId="414466384" sldId="256"/>
            <ac:spMk id="5" creationId="{650B538C-8E9C-428A-8731-F59D383BA40D}"/>
          </ac:spMkLst>
        </pc:spChg>
        <pc:spChg chg="add mod">
          <ac:chgData name="Raether, Jerry" userId="14db987c-f35f-4c71-8653-84d365bd3bb9" providerId="ADAL" clId="{90AB4D30-48C4-4682-BFF1-114A65A1ABB8}" dt="2022-06-29T23:32:29.783" v="984" actId="6549"/>
          <ac:spMkLst>
            <pc:docMk/>
            <pc:sldMk cId="414466384" sldId="256"/>
            <ac:spMk id="8" creationId="{895474DD-2346-463E-B260-54DBFBB56DDB}"/>
          </ac:spMkLst>
        </pc:spChg>
      </pc:sldChg>
      <pc:sldChg chg="addSp delSp modSp">
        <pc:chgData name="Raether, Jerry" userId="14db987c-f35f-4c71-8653-84d365bd3bb9" providerId="ADAL" clId="{90AB4D30-48C4-4682-BFF1-114A65A1ABB8}" dt="2022-07-27T15:24:26.713" v="1040"/>
        <pc:sldMkLst>
          <pc:docMk/>
          <pc:sldMk cId="1304444699" sldId="293"/>
        </pc:sldMkLst>
        <pc:picChg chg="del">
          <ac:chgData name="Raether, Jerry" userId="14db987c-f35f-4c71-8653-84d365bd3bb9" providerId="ADAL" clId="{90AB4D30-48C4-4682-BFF1-114A65A1ABB8}" dt="2022-07-27T15:23:23.900" v="1037" actId="478"/>
          <ac:picMkLst>
            <pc:docMk/>
            <pc:sldMk cId="1304444699" sldId="293"/>
            <ac:picMk id="8" creationId="{860251A1-0C11-4324-A7BC-C4B98D89A538}"/>
          </ac:picMkLst>
        </pc:picChg>
        <pc:picChg chg="add del mod">
          <ac:chgData name="Raether, Jerry" userId="14db987c-f35f-4c71-8653-84d365bd3bb9" providerId="ADAL" clId="{90AB4D30-48C4-4682-BFF1-114A65A1ABB8}" dt="2022-07-27T15:24:09.057" v="1039" actId="478"/>
          <ac:picMkLst>
            <pc:docMk/>
            <pc:sldMk cId="1304444699" sldId="293"/>
            <ac:picMk id="22" creationId="{25A5B10F-9A1E-4B68-8FDC-844F6E678E1E}"/>
          </ac:picMkLst>
        </pc:picChg>
        <pc:picChg chg="add mod">
          <ac:chgData name="Raether, Jerry" userId="14db987c-f35f-4c71-8653-84d365bd3bb9" providerId="ADAL" clId="{90AB4D30-48C4-4682-BFF1-114A65A1ABB8}" dt="2022-07-27T15:24:26.713" v="1040"/>
          <ac:picMkLst>
            <pc:docMk/>
            <pc:sldMk cId="1304444699" sldId="293"/>
            <ac:picMk id="23" creationId="{C1D7CB09-9D53-4993-8B07-C74324C17B69}"/>
          </ac:picMkLst>
        </pc:picChg>
      </pc:sldChg>
      <pc:sldChg chg="modSp mod">
        <pc:chgData name="Raether, Jerry" userId="14db987c-f35f-4c71-8653-84d365bd3bb9" providerId="ADAL" clId="{90AB4D30-48C4-4682-BFF1-114A65A1ABB8}" dt="2022-07-27T15:14:42.086" v="1034" actId="6549"/>
        <pc:sldMkLst>
          <pc:docMk/>
          <pc:sldMk cId="1354864347" sldId="316"/>
        </pc:sldMkLst>
        <pc:spChg chg="mod">
          <ac:chgData name="Raether, Jerry" userId="14db987c-f35f-4c71-8653-84d365bd3bb9" providerId="ADAL" clId="{90AB4D30-48C4-4682-BFF1-114A65A1ABB8}" dt="2022-07-27T15:14:42.086" v="1034" actId="6549"/>
          <ac:spMkLst>
            <pc:docMk/>
            <pc:sldMk cId="1354864347" sldId="316"/>
            <ac:spMk id="5" creationId="{00000000-0000-0000-0000-000000000000}"/>
          </ac:spMkLst>
        </pc:spChg>
      </pc:sldChg>
      <pc:sldChg chg="del">
        <pc:chgData name="Raether, Jerry" userId="14db987c-f35f-4c71-8653-84d365bd3bb9" providerId="ADAL" clId="{90AB4D30-48C4-4682-BFF1-114A65A1ABB8}" dt="2022-05-12T20:59:37.483" v="348" actId="47"/>
        <pc:sldMkLst>
          <pc:docMk/>
          <pc:sldMk cId="2090238529" sldId="323"/>
        </pc:sldMkLst>
      </pc:sldChg>
      <pc:sldChg chg="modSp mod">
        <pc:chgData name="Raether, Jerry" userId="14db987c-f35f-4c71-8653-84d365bd3bb9" providerId="ADAL" clId="{90AB4D30-48C4-4682-BFF1-114A65A1ABB8}" dt="2022-05-12T21:37:12.715" v="475"/>
        <pc:sldMkLst>
          <pc:docMk/>
          <pc:sldMk cId="888175597" sldId="326"/>
        </pc:sldMkLst>
        <pc:spChg chg="mod">
          <ac:chgData name="Raether, Jerry" userId="14db987c-f35f-4c71-8653-84d365bd3bb9" providerId="ADAL" clId="{90AB4D30-48C4-4682-BFF1-114A65A1ABB8}" dt="2022-05-12T21:00:14.319" v="376" actId="14100"/>
          <ac:spMkLst>
            <pc:docMk/>
            <pc:sldMk cId="888175597" sldId="326"/>
            <ac:spMk id="3" creationId="{DB42A882-3395-4499-BFC7-78DDD2DD0A09}"/>
          </ac:spMkLst>
        </pc:spChg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888175597" sldId="326"/>
            <ac:spMk id="5" creationId="{00000000-0000-0000-0000-000000000000}"/>
          </ac:spMkLst>
        </pc:spChg>
      </pc:sldChg>
      <pc:sldChg chg="modNotesTx">
        <pc:chgData name="Raether, Jerry" userId="14db987c-f35f-4c71-8653-84d365bd3bb9" providerId="ADAL" clId="{90AB4D30-48C4-4682-BFF1-114A65A1ABB8}" dt="2022-05-12T21:02:40.748" v="440" actId="20577"/>
        <pc:sldMkLst>
          <pc:docMk/>
          <pc:sldMk cId="1228136347" sldId="331"/>
        </pc:sldMkLst>
      </pc:sldChg>
      <pc:sldChg chg="modSp mod">
        <pc:chgData name="Raether, Jerry" userId="14db987c-f35f-4c71-8653-84d365bd3bb9" providerId="ADAL" clId="{90AB4D30-48C4-4682-BFF1-114A65A1ABB8}" dt="2022-06-29T23:17:04.476" v="523" actId="20577"/>
        <pc:sldMkLst>
          <pc:docMk/>
          <pc:sldMk cId="3672931568" sldId="375"/>
        </pc:sldMkLst>
        <pc:graphicFrameChg chg="modGraphic">
          <ac:chgData name="Raether, Jerry" userId="14db987c-f35f-4c71-8653-84d365bd3bb9" providerId="ADAL" clId="{90AB4D30-48C4-4682-BFF1-114A65A1ABB8}" dt="2022-06-29T23:17:04.476" v="523" actId="20577"/>
          <ac:graphicFrameMkLst>
            <pc:docMk/>
            <pc:sldMk cId="3672931568" sldId="375"/>
            <ac:graphicFrameMk id="15" creationId="{10533E11-6D14-4282-942B-C43EC19E3E8B}"/>
          </ac:graphicFrameMkLst>
        </pc:graphicFrameChg>
      </pc:sldChg>
      <pc:sldChg chg="modNotesTx">
        <pc:chgData name="Raether, Jerry" userId="14db987c-f35f-4c71-8653-84d365bd3bb9" providerId="ADAL" clId="{90AB4D30-48C4-4682-BFF1-114A65A1ABB8}" dt="2022-05-12T21:36:57.402" v="474" actId="6549"/>
        <pc:sldMkLst>
          <pc:docMk/>
          <pc:sldMk cId="1948550152" sldId="3602"/>
        </pc:sldMkLst>
      </pc:sldChg>
      <pc:sldChg chg="modSp mod">
        <pc:chgData name="Raether, Jerry" userId="14db987c-f35f-4c71-8653-84d365bd3bb9" providerId="ADAL" clId="{90AB4D30-48C4-4682-BFF1-114A65A1ABB8}" dt="2022-05-12T20:54:33.501" v="297" actId="20577"/>
        <pc:sldMkLst>
          <pc:docMk/>
          <pc:sldMk cId="2673167439" sldId="3603"/>
        </pc:sldMkLst>
        <pc:graphicFrameChg chg="modGraphic">
          <ac:chgData name="Raether, Jerry" userId="14db987c-f35f-4c71-8653-84d365bd3bb9" providerId="ADAL" clId="{90AB4D30-48C4-4682-BFF1-114A65A1ABB8}" dt="2022-05-12T20:54:33.501" v="297" actId="20577"/>
          <ac:graphicFrameMkLst>
            <pc:docMk/>
            <pc:sldMk cId="2673167439" sldId="3603"/>
            <ac:graphicFrameMk id="15" creationId="{79A69B24-3C06-4421-96BE-892291FE5A1F}"/>
          </ac:graphicFrameMkLst>
        </pc:graphicFrameChg>
      </pc:sldChg>
      <pc:sldChg chg="modSp mod modNotes">
        <pc:chgData name="Raether, Jerry" userId="14db987c-f35f-4c71-8653-84d365bd3bb9" providerId="ADAL" clId="{90AB4D30-48C4-4682-BFF1-114A65A1ABB8}" dt="2022-05-24T17:35:41.509" v="511" actId="20577"/>
        <pc:sldMkLst>
          <pc:docMk/>
          <pc:sldMk cId="3222589753" sldId="3610"/>
        </pc:sldMkLst>
        <pc:graphicFrameChg chg="mod modGraphic">
          <ac:chgData name="Raether, Jerry" userId="14db987c-f35f-4c71-8653-84d365bd3bb9" providerId="ADAL" clId="{90AB4D30-48C4-4682-BFF1-114A65A1ABB8}" dt="2022-05-24T17:35:41.509" v="511" actId="20577"/>
          <ac:graphicFrameMkLst>
            <pc:docMk/>
            <pc:sldMk cId="3222589753" sldId="3610"/>
            <ac:graphicFrameMk id="13" creationId="{D23686F0-C751-4A65-AE04-19F6DD98360D}"/>
          </ac:graphicFrameMkLst>
        </pc:graphicFrameChg>
      </pc:sldChg>
      <pc:sldChg chg="addSp delSp modSp mod">
        <pc:chgData name="Raether, Jerry" userId="14db987c-f35f-4c71-8653-84d365bd3bb9" providerId="ADAL" clId="{90AB4D30-48C4-4682-BFF1-114A65A1ABB8}" dt="2022-07-27T15:29:13.971" v="1042"/>
        <pc:sldMkLst>
          <pc:docMk/>
          <pc:sldMk cId="3559413987" sldId="3612"/>
        </pc:sldMkLst>
        <pc:spChg chg="mod">
          <ac:chgData name="Raether, Jerry" userId="14db987c-f35f-4c71-8653-84d365bd3bb9" providerId="ADAL" clId="{90AB4D30-48C4-4682-BFF1-114A65A1ABB8}" dt="2022-05-12T20:57:48.677" v="325" actId="1036"/>
          <ac:spMkLst>
            <pc:docMk/>
            <pc:sldMk cId="3559413987" sldId="3612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57:37.977" v="315" actId="1036"/>
          <ac:spMkLst>
            <pc:docMk/>
            <pc:sldMk cId="3559413987" sldId="3612"/>
            <ac:spMk id="13" creationId="{76513160-9BF9-4D67-8C54-CBD65A69F485}"/>
          </ac:spMkLst>
        </pc:spChg>
        <pc:spChg chg="del mod">
          <ac:chgData name="Raether, Jerry" userId="14db987c-f35f-4c71-8653-84d365bd3bb9" providerId="ADAL" clId="{90AB4D30-48C4-4682-BFF1-114A65A1ABB8}" dt="2022-05-12T20:58:19.938" v="335" actId="478"/>
          <ac:spMkLst>
            <pc:docMk/>
            <pc:sldMk cId="3559413987" sldId="3612"/>
            <ac:spMk id="17" creationId="{0FA4489C-D1EA-4EC8-A497-969A8BE1EE0D}"/>
          </ac:spMkLst>
        </pc:spChg>
        <pc:spChg chg="del">
          <ac:chgData name="Raether, Jerry" userId="14db987c-f35f-4c71-8653-84d365bd3bb9" providerId="ADAL" clId="{90AB4D30-48C4-4682-BFF1-114A65A1ABB8}" dt="2022-05-12T20:58:26.966" v="338" actId="478"/>
          <ac:spMkLst>
            <pc:docMk/>
            <pc:sldMk cId="3559413987" sldId="3612"/>
            <ac:spMk id="24" creationId="{4EF01C5F-1A1A-4E76-9819-7924B25A5753}"/>
          </ac:spMkLst>
        </pc:spChg>
        <pc:graphicFrameChg chg="modGraphic">
          <ac:chgData name="Raether, Jerry" userId="14db987c-f35f-4c71-8653-84d365bd3bb9" providerId="ADAL" clId="{90AB4D30-48C4-4682-BFF1-114A65A1ABB8}" dt="2022-05-12T20:57:09.252" v="305" actId="20577"/>
          <ac:graphicFrameMkLst>
            <pc:docMk/>
            <pc:sldMk cId="3559413987" sldId="3612"/>
            <ac:graphicFrameMk id="20" creationId="{2A3B3914-05EB-4FC6-9A6C-5211A6EE97E2}"/>
          </ac:graphicFrameMkLst>
        </pc:graphicFrameChg>
        <pc:picChg chg="add mod">
          <ac:chgData name="Raether, Jerry" userId="14db987c-f35f-4c71-8653-84d365bd3bb9" providerId="ADAL" clId="{90AB4D30-48C4-4682-BFF1-114A65A1ABB8}" dt="2022-07-27T15:29:13.971" v="1042"/>
          <ac:picMkLst>
            <pc:docMk/>
            <pc:sldMk cId="3559413987" sldId="3612"/>
            <ac:picMk id="9" creationId="{7FFF7952-D042-4FAA-8AB5-B8A5A5A0607D}"/>
          </ac:picMkLst>
        </pc:picChg>
        <pc:picChg chg="del">
          <ac:chgData name="Raether, Jerry" userId="14db987c-f35f-4c71-8653-84d365bd3bb9" providerId="ADAL" clId="{90AB4D30-48C4-4682-BFF1-114A65A1ABB8}" dt="2022-07-27T15:28:27.948" v="1041" actId="478"/>
          <ac:picMkLst>
            <pc:docMk/>
            <pc:sldMk cId="3559413987" sldId="3612"/>
            <ac:picMk id="11" creationId="{D83D159A-615F-4E48-A641-63296391D1A3}"/>
          </ac:picMkLst>
        </pc:picChg>
        <pc:picChg chg="mod">
          <ac:chgData name="Raether, Jerry" userId="14db987c-f35f-4c71-8653-84d365bd3bb9" providerId="ADAL" clId="{90AB4D30-48C4-4682-BFF1-114A65A1ABB8}" dt="2022-05-12T20:58:29.238" v="339" actId="1076"/>
          <ac:picMkLst>
            <pc:docMk/>
            <pc:sldMk cId="3559413987" sldId="3612"/>
            <ac:picMk id="21" creationId="{A3706D9C-7B15-45A9-A8C7-C2D3B394CFF4}"/>
          </ac:picMkLst>
        </pc:picChg>
        <pc:picChg chg="mod">
          <ac:chgData name="Raether, Jerry" userId="14db987c-f35f-4c71-8653-84d365bd3bb9" providerId="ADAL" clId="{90AB4D30-48C4-4682-BFF1-114A65A1ABB8}" dt="2022-05-12T20:58:22.429" v="336" actId="1076"/>
          <ac:picMkLst>
            <pc:docMk/>
            <pc:sldMk cId="3559413987" sldId="3612"/>
            <ac:picMk id="23" creationId="{B87A4B5B-D98E-4FE0-8197-F3DEA0C37D34}"/>
          </ac:picMkLst>
        </pc:picChg>
      </pc:sldChg>
      <pc:sldChg chg="del">
        <pc:chgData name="Raether, Jerry" userId="14db987c-f35f-4c71-8653-84d365bd3bb9" providerId="ADAL" clId="{90AB4D30-48C4-4682-BFF1-114A65A1ABB8}" dt="2022-05-12T20:59:39.205" v="349" actId="47"/>
        <pc:sldMkLst>
          <pc:docMk/>
          <pc:sldMk cId="1692230619" sldId="3614"/>
        </pc:sldMkLst>
      </pc:sldChg>
      <pc:sldChg chg="modSp mod">
        <pc:chgData name="Raether, Jerry" userId="14db987c-f35f-4c71-8653-84d365bd3bb9" providerId="ADAL" clId="{90AB4D30-48C4-4682-BFF1-114A65A1ABB8}" dt="2022-05-12T21:36:22.224" v="448" actId="20577"/>
        <pc:sldMkLst>
          <pc:docMk/>
          <pc:sldMk cId="4133373926" sldId="3619"/>
        </pc:sldMkLst>
        <pc:spChg chg="mod">
          <ac:chgData name="Raether, Jerry" userId="14db987c-f35f-4c71-8653-84d365bd3bb9" providerId="ADAL" clId="{90AB4D30-48C4-4682-BFF1-114A65A1ABB8}" dt="2022-05-12T20:49:13.470" v="202"/>
          <ac:spMkLst>
            <pc:docMk/>
            <pc:sldMk cId="4133373926" sldId="3619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36:22.224" v="448" actId="20577"/>
          <ac:spMkLst>
            <pc:docMk/>
            <pc:sldMk cId="4133373926" sldId="3619"/>
            <ac:spMk id="6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49:31.981" v="203" actId="33524"/>
          <ac:spMkLst>
            <pc:docMk/>
            <pc:sldMk cId="4133373926" sldId="3619"/>
            <ac:spMk id="13" creationId="{B431345D-4ACB-4F7F-AC85-B1A8E38BB4B1}"/>
          </ac:spMkLst>
        </pc:spChg>
        <pc:spChg chg="mod">
          <ac:chgData name="Raether, Jerry" userId="14db987c-f35f-4c71-8653-84d365bd3bb9" providerId="ADAL" clId="{90AB4D30-48C4-4682-BFF1-114A65A1ABB8}" dt="2022-05-12T20:49:49.103" v="217" actId="6549"/>
          <ac:spMkLst>
            <pc:docMk/>
            <pc:sldMk cId="4133373926" sldId="3619"/>
            <ac:spMk id="17" creationId="{BDFD3054-8D53-4BD8-B2CA-B2964856F366}"/>
          </ac:spMkLst>
        </pc:spChg>
        <pc:spChg chg="mod">
          <ac:chgData name="Raether, Jerry" userId="14db987c-f35f-4c71-8653-84d365bd3bb9" providerId="ADAL" clId="{90AB4D30-48C4-4682-BFF1-114A65A1ABB8}" dt="2022-05-12T20:49:56.837" v="231" actId="6549"/>
          <ac:spMkLst>
            <pc:docMk/>
            <pc:sldMk cId="4133373926" sldId="3619"/>
            <ac:spMk id="19" creationId="{BF2BB4F5-6BBE-4313-8093-E026F250E3B6}"/>
          </ac:spMkLst>
        </pc:spChg>
        <pc:picChg chg="mod">
          <ac:chgData name="Raether, Jerry" userId="14db987c-f35f-4c71-8653-84d365bd3bb9" providerId="ADAL" clId="{90AB4D30-48C4-4682-BFF1-114A65A1ABB8}" dt="2022-05-12T20:50:04.172" v="233" actId="1076"/>
          <ac:picMkLst>
            <pc:docMk/>
            <pc:sldMk cId="4133373926" sldId="3619"/>
            <ac:picMk id="25" creationId="{67855199-ECDE-411B-BC67-8775679F27E1}"/>
          </ac:picMkLst>
        </pc:picChg>
        <pc:picChg chg="mod">
          <ac:chgData name="Raether, Jerry" userId="14db987c-f35f-4c71-8653-84d365bd3bb9" providerId="ADAL" clId="{90AB4D30-48C4-4682-BFF1-114A65A1ABB8}" dt="2022-05-12T20:50:05.483" v="234" actId="1076"/>
          <ac:picMkLst>
            <pc:docMk/>
            <pc:sldMk cId="4133373926" sldId="3619"/>
            <ac:picMk id="26" creationId="{42B591F1-A686-4DC9-9787-B25FEC953005}"/>
          </ac:picMkLst>
        </pc:picChg>
      </pc:sldChg>
      <pc:sldChg chg="addSp delSp modSp">
        <pc:chgData name="Raether, Jerry" userId="14db987c-f35f-4c71-8653-84d365bd3bb9" providerId="ADAL" clId="{90AB4D30-48C4-4682-BFF1-114A65A1ABB8}" dt="2022-07-27T15:16:52.227" v="1036"/>
        <pc:sldMkLst>
          <pc:docMk/>
          <pc:sldMk cId="1490288003" sldId="3620"/>
        </pc:sldMkLst>
        <pc:picChg chg="del">
          <ac:chgData name="Raether, Jerry" userId="14db987c-f35f-4c71-8653-84d365bd3bb9" providerId="ADAL" clId="{90AB4D30-48C4-4682-BFF1-114A65A1ABB8}" dt="2022-07-27T15:16:50.963" v="1035" actId="478"/>
          <ac:picMkLst>
            <pc:docMk/>
            <pc:sldMk cId="1490288003" sldId="3620"/>
            <ac:picMk id="9" creationId="{18104B31-8DD4-4248-9C46-38658EA94F6D}"/>
          </ac:picMkLst>
        </pc:picChg>
        <pc:picChg chg="add mod">
          <ac:chgData name="Raether, Jerry" userId="14db987c-f35f-4c71-8653-84d365bd3bb9" providerId="ADAL" clId="{90AB4D30-48C4-4682-BFF1-114A65A1ABB8}" dt="2022-07-27T15:16:52.227" v="1036"/>
          <ac:picMkLst>
            <pc:docMk/>
            <pc:sldMk cId="1490288003" sldId="3620"/>
            <ac:picMk id="24" creationId="{F5D87CE3-EF10-433E-8969-94C7EA8FEEA4}"/>
          </ac:picMkLst>
        </pc:picChg>
      </pc:sldChg>
      <pc:sldChg chg="modSp mod modNotesTx">
        <pc:chgData name="Raether, Jerry" userId="14db987c-f35f-4c71-8653-84d365bd3bb9" providerId="ADAL" clId="{90AB4D30-48C4-4682-BFF1-114A65A1ABB8}" dt="2022-06-29T23:36:01.799" v="1021" actId="6549"/>
        <pc:sldMkLst>
          <pc:docMk/>
          <pc:sldMk cId="3626150123" sldId="4263"/>
        </pc:sldMkLst>
        <pc:spChg chg="mod">
          <ac:chgData name="Raether, Jerry" userId="14db987c-f35f-4c71-8653-84d365bd3bb9" providerId="ADAL" clId="{90AB4D30-48C4-4682-BFF1-114A65A1ABB8}" dt="2022-06-29T23:36:01.799" v="1021" actId="6549"/>
          <ac:spMkLst>
            <pc:docMk/>
            <pc:sldMk cId="3626150123" sldId="4263"/>
            <ac:spMk id="6" creationId="{2BA6AC9F-D16D-43DA-A2DF-DBAD687C4C9C}"/>
          </ac:spMkLst>
        </pc:spChg>
        <pc:spChg chg="mod">
          <ac:chgData name="Raether, Jerry" userId="14db987c-f35f-4c71-8653-84d365bd3bb9" providerId="ADAL" clId="{90AB4D30-48C4-4682-BFF1-114A65A1ABB8}" dt="2022-05-12T18:33:12.449" v="96" actId="6549"/>
          <ac:spMkLst>
            <pc:docMk/>
            <pc:sldMk cId="3626150123" sldId="4263"/>
            <ac:spMk id="196" creationId="{E08E976B-2F06-4440-A134-E82E1231F5DD}"/>
          </ac:spMkLst>
        </pc:spChg>
        <pc:cxnChg chg="mod">
          <ac:chgData name="Raether, Jerry" userId="14db987c-f35f-4c71-8653-84d365bd3bb9" providerId="ADAL" clId="{90AB4D30-48C4-4682-BFF1-114A65A1ABB8}" dt="2022-06-29T23:23:46.973" v="727" actId="14100"/>
          <ac:cxnSpMkLst>
            <pc:docMk/>
            <pc:sldMk cId="3626150123" sldId="4263"/>
            <ac:cxnSpMk id="38" creationId="{EDD677DB-A66F-4EFA-9CBF-5F77055C9F27}"/>
          </ac:cxnSpMkLst>
        </pc:cxnChg>
        <pc:cxnChg chg="mod">
          <ac:chgData name="Raether, Jerry" userId="14db987c-f35f-4c71-8653-84d365bd3bb9" providerId="ADAL" clId="{90AB4D30-48C4-4682-BFF1-114A65A1ABB8}" dt="2022-06-29T23:23:23.721" v="724" actId="14100"/>
          <ac:cxnSpMkLst>
            <pc:docMk/>
            <pc:sldMk cId="3626150123" sldId="4263"/>
            <ac:cxnSpMk id="47" creationId="{E68599B3-C798-48D1-BC22-402B8B429CE7}"/>
          </ac:cxnSpMkLst>
        </pc:cxnChg>
        <pc:cxnChg chg="mod">
          <ac:chgData name="Raether, Jerry" userId="14db987c-f35f-4c71-8653-84d365bd3bb9" providerId="ADAL" clId="{90AB4D30-48C4-4682-BFF1-114A65A1ABB8}" dt="2022-06-29T23:23:28.553" v="725" actId="14100"/>
          <ac:cxnSpMkLst>
            <pc:docMk/>
            <pc:sldMk cId="3626150123" sldId="4263"/>
            <ac:cxnSpMk id="48" creationId="{9E99BBD1-D900-4934-9577-024DAC5FE6F0}"/>
          </ac:cxnSpMkLst>
        </pc:cxnChg>
        <pc:cxnChg chg="mod">
          <ac:chgData name="Raether, Jerry" userId="14db987c-f35f-4c71-8653-84d365bd3bb9" providerId="ADAL" clId="{90AB4D30-48C4-4682-BFF1-114A65A1ABB8}" dt="2022-05-12T18:31:32.372" v="14" actId="14100"/>
          <ac:cxnSpMkLst>
            <pc:docMk/>
            <pc:sldMk cId="3626150123" sldId="4263"/>
            <ac:cxnSpMk id="51" creationId="{542AFDD7-883D-4138-87F2-7D345AD931DA}"/>
          </ac:cxnSpMkLst>
        </pc:cxnChg>
        <pc:cxnChg chg="mod">
          <ac:chgData name="Raether, Jerry" userId="14db987c-f35f-4c71-8653-84d365bd3bb9" providerId="ADAL" clId="{90AB4D30-48C4-4682-BFF1-114A65A1ABB8}" dt="2022-05-12T18:31:53.975" v="27" actId="14100"/>
          <ac:cxnSpMkLst>
            <pc:docMk/>
            <pc:sldMk cId="3626150123" sldId="4263"/>
            <ac:cxnSpMk id="58" creationId="{0F4811C2-333D-47FB-BADE-B8D959669805}"/>
          </ac:cxnSpMkLst>
        </pc:cxnChg>
        <pc:cxnChg chg="mod">
          <ac:chgData name="Raether, Jerry" userId="14db987c-f35f-4c71-8653-84d365bd3bb9" providerId="ADAL" clId="{90AB4D30-48C4-4682-BFF1-114A65A1ABB8}" dt="2022-05-12T18:32:14.545" v="42" actId="14100"/>
          <ac:cxnSpMkLst>
            <pc:docMk/>
            <pc:sldMk cId="3626150123" sldId="4263"/>
            <ac:cxnSpMk id="83" creationId="{F1E5A77C-1B5C-4497-ABDA-A095AFABF477}"/>
          </ac:cxnSpMkLst>
        </pc:cxnChg>
        <pc:cxnChg chg="mod">
          <ac:chgData name="Raether, Jerry" userId="14db987c-f35f-4c71-8653-84d365bd3bb9" providerId="ADAL" clId="{90AB4D30-48C4-4682-BFF1-114A65A1ABB8}" dt="2022-06-29T23:23:39.503" v="726" actId="14100"/>
          <ac:cxnSpMkLst>
            <pc:docMk/>
            <pc:sldMk cId="3626150123" sldId="4263"/>
            <ac:cxnSpMk id="85" creationId="{5C7F86B7-4359-4C94-9059-EF68332BCF7B}"/>
          </ac:cxnSpMkLst>
        </pc:cxnChg>
        <pc:cxnChg chg="mod">
          <ac:chgData name="Raether, Jerry" userId="14db987c-f35f-4c71-8653-84d365bd3bb9" providerId="ADAL" clId="{90AB4D30-48C4-4682-BFF1-114A65A1ABB8}" dt="2022-05-12T18:32:46.584" v="60" actId="14100"/>
          <ac:cxnSpMkLst>
            <pc:docMk/>
            <pc:sldMk cId="3626150123" sldId="4263"/>
            <ac:cxnSpMk id="86" creationId="{B70BDA47-5780-443C-A023-6BB53ECC939D}"/>
          </ac:cxnSpMkLst>
        </pc:cxnChg>
        <pc:cxnChg chg="mod">
          <ac:chgData name="Raether, Jerry" userId="14db987c-f35f-4c71-8653-84d365bd3bb9" providerId="ADAL" clId="{90AB4D30-48C4-4682-BFF1-114A65A1ABB8}" dt="2022-05-12T18:32:38.371" v="59" actId="14100"/>
          <ac:cxnSpMkLst>
            <pc:docMk/>
            <pc:sldMk cId="3626150123" sldId="4263"/>
            <ac:cxnSpMk id="742" creationId="{CE320F8F-BE22-498C-AC3B-2B60831FC726}"/>
          </ac:cxnSpMkLst>
        </pc:cxnChg>
      </pc:sldChg>
      <pc:sldChg chg="modSp mod">
        <pc:chgData name="Raether, Jerry" userId="14db987c-f35f-4c71-8653-84d365bd3bb9" providerId="ADAL" clId="{90AB4D30-48C4-4682-BFF1-114A65A1ABB8}" dt="2022-05-12T21:37:15.199" v="483" actId="20577"/>
        <pc:sldMkLst>
          <pc:docMk/>
          <pc:sldMk cId="270707387" sldId="4265"/>
        </pc:sldMkLst>
        <pc:spChg chg="mod">
          <ac:chgData name="Raether, Jerry" userId="14db987c-f35f-4c71-8653-84d365bd3bb9" providerId="ADAL" clId="{90AB4D30-48C4-4682-BFF1-114A65A1ABB8}" dt="2022-05-12T21:37:15.199" v="483" actId="20577"/>
          <ac:spMkLst>
            <pc:docMk/>
            <pc:sldMk cId="270707387" sldId="4265"/>
            <ac:spMk id="6" creationId="{76C91FAD-A65A-4B88-A45A-E8D1CF176F33}"/>
          </ac:spMkLst>
        </pc:spChg>
        <pc:graphicFrameChg chg="modGraphic">
          <ac:chgData name="Raether, Jerry" userId="14db987c-f35f-4c71-8653-84d365bd3bb9" providerId="ADAL" clId="{90AB4D30-48C4-4682-BFF1-114A65A1ABB8}" dt="2022-05-12T20:58:52.485" v="347" actId="20577"/>
          <ac:graphicFrameMkLst>
            <pc:docMk/>
            <pc:sldMk cId="270707387" sldId="4265"/>
            <ac:graphicFrameMk id="18" creationId="{B26D893D-B451-4FE3-A72C-C83032CAEA5C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18:34:00.310" v="109" actId="2165"/>
        <pc:sldMkLst>
          <pc:docMk/>
          <pc:sldMk cId="2261095948" sldId="4266"/>
        </pc:sldMkLst>
        <pc:graphicFrameChg chg="modGraphic">
          <ac:chgData name="Raether, Jerry" userId="14db987c-f35f-4c71-8653-84d365bd3bb9" providerId="ADAL" clId="{90AB4D30-48C4-4682-BFF1-114A65A1ABB8}" dt="2022-05-12T18:34:00.310" v="109" actId="2165"/>
          <ac:graphicFrameMkLst>
            <pc:docMk/>
            <pc:sldMk cId="2261095948" sldId="4266"/>
            <ac:graphicFrameMk id="8" creationId="{00000000-0000-0000-0000-000000000000}"/>
          </ac:graphicFrameMkLst>
        </pc:graphicFrameChg>
      </pc:sldChg>
      <pc:sldChg chg="modSp">
        <pc:chgData name="Raether, Jerry" userId="14db987c-f35f-4c71-8653-84d365bd3bb9" providerId="ADAL" clId="{90AB4D30-48C4-4682-BFF1-114A65A1ABB8}" dt="2022-05-12T21:37:12.715" v="475"/>
        <pc:sldMkLst>
          <pc:docMk/>
          <pc:sldMk cId="2300956671" sldId="4271"/>
        </pc:sldMkLst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2300956671" sldId="4271"/>
            <ac:spMk id="17" creationId="{98C93522-5A81-40A5-834A-7CC7643CB426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1:43.720" v="413" actId="6549"/>
        <pc:sldMkLst>
          <pc:docMk/>
          <pc:sldMk cId="2586647777" sldId="4274"/>
        </pc:sldMkLst>
        <pc:spChg chg="mod">
          <ac:chgData name="Raether, Jerry" userId="14db987c-f35f-4c71-8653-84d365bd3bb9" providerId="ADAL" clId="{90AB4D30-48C4-4682-BFF1-114A65A1ABB8}" dt="2022-05-12T21:01:12.404" v="391"/>
          <ac:spMkLst>
            <pc:docMk/>
            <pc:sldMk cId="2586647777" sldId="4274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01:20.561" v="399" actId="20577"/>
          <ac:spMkLst>
            <pc:docMk/>
            <pc:sldMk cId="2586647777" sldId="4274"/>
            <ac:spMk id="34" creationId="{0B1023CE-411D-4A8D-A41E-5DE1CCB62607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2:26.906" v="439" actId="6549"/>
        <pc:sldMkLst>
          <pc:docMk/>
          <pc:sldMk cId="2776648146" sldId="4276"/>
        </pc:sldMkLst>
        <pc:graphicFrameChg chg="modGraphic">
          <ac:chgData name="Raether, Jerry" userId="14db987c-f35f-4c71-8653-84d365bd3bb9" providerId="ADAL" clId="{90AB4D30-48C4-4682-BFF1-114A65A1ABB8}" dt="2022-05-12T21:02:09.729" v="425" actId="20577"/>
          <ac:graphicFrameMkLst>
            <pc:docMk/>
            <pc:sldMk cId="2776648146" sldId="4276"/>
            <ac:graphicFrameMk id="14" creationId="{219AAD19-813D-4C3D-9A80-CB62CAA08099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20:51:35.409" v="256" actId="6549"/>
        <pc:sldMkLst>
          <pc:docMk/>
          <pc:sldMk cId="3550731511" sldId="2147374543"/>
        </pc:sldMkLst>
        <pc:spChg chg="mod">
          <ac:chgData name="Raether, Jerry" userId="14db987c-f35f-4c71-8653-84d365bd3bb9" providerId="ADAL" clId="{90AB4D30-48C4-4682-BFF1-114A65A1ABB8}" dt="2022-05-12T20:51:35.409" v="256" actId="6549"/>
          <ac:spMkLst>
            <pc:docMk/>
            <pc:sldMk cId="3550731511" sldId="2147374543"/>
            <ac:spMk id="2" creationId="{5E9386B8-5C25-45BC-84E3-F7F7022D92AD}"/>
          </ac:spMkLst>
        </pc:spChg>
        <pc:graphicFrameChg chg="modGraphic">
          <ac:chgData name="Raether, Jerry" userId="14db987c-f35f-4c71-8653-84d365bd3bb9" providerId="ADAL" clId="{90AB4D30-48C4-4682-BFF1-114A65A1ABB8}" dt="2022-05-12T20:50:44.999" v="242" actId="20577"/>
          <ac:graphicFrameMkLst>
            <pc:docMk/>
            <pc:sldMk cId="3550731511" sldId="2147374543"/>
            <ac:graphicFrameMk id="4" creationId="{73D26D84-F2D4-454F-9CBC-CD99B833945A}"/>
          </ac:graphicFrameMkLst>
        </pc:graphicFrameChg>
      </pc:sldChg>
      <pc:sldChg chg="delSp modSp del mod">
        <pc:chgData name="Raether, Jerry" userId="14db987c-f35f-4c71-8653-84d365bd3bb9" providerId="ADAL" clId="{90AB4D30-48C4-4682-BFF1-114A65A1ABB8}" dt="2022-05-24T16:36:22.806" v="501" actId="47"/>
        <pc:sldMkLst>
          <pc:docMk/>
          <pc:sldMk cId="2732325099" sldId="2147374545"/>
        </pc:sldMkLst>
        <pc:spChg chg="del">
          <ac:chgData name="Raether, Jerry" userId="14db987c-f35f-4c71-8653-84d365bd3bb9" providerId="ADAL" clId="{90AB4D30-48C4-4682-BFF1-114A65A1ABB8}" dt="2022-05-24T16:34:46.156" v="485" actId="478"/>
          <ac:spMkLst>
            <pc:docMk/>
            <pc:sldMk cId="2732325099" sldId="2147374545"/>
            <ac:spMk id="2" creationId="{E13C2BC8-E6C3-43B3-9946-27ECF952ABA9}"/>
          </ac:spMkLst>
        </pc:spChg>
        <pc:graphicFrameChg chg="mod modGraphic">
          <ac:chgData name="Raether, Jerry" userId="14db987c-f35f-4c71-8653-84d365bd3bb9" providerId="ADAL" clId="{90AB4D30-48C4-4682-BFF1-114A65A1ABB8}" dt="2022-05-24T16:34:54.431" v="500" actId="1036"/>
          <ac:graphicFrameMkLst>
            <pc:docMk/>
            <pc:sldMk cId="2732325099" sldId="2147374545"/>
            <ac:graphicFrameMk id="18" creationId="{B26D893D-B451-4FE3-A72C-C83032CAEA5C}"/>
          </ac:graphicFrameMkLst>
        </pc:graphicFrameChg>
        <pc:picChg chg="del">
          <ac:chgData name="Raether, Jerry" userId="14db987c-f35f-4c71-8653-84d365bd3bb9" providerId="ADAL" clId="{90AB4D30-48C4-4682-BFF1-114A65A1ABB8}" dt="2022-05-24T16:34:47.479" v="486" actId="478"/>
          <ac:picMkLst>
            <pc:docMk/>
            <pc:sldMk cId="2732325099" sldId="2147374545"/>
            <ac:picMk id="4" creationId="{15B4BC4B-4865-4A13-8856-7A1B583BB9F4}"/>
          </ac:picMkLst>
        </pc:picChg>
        <pc:picChg chg="del">
          <ac:chgData name="Raether, Jerry" userId="14db987c-f35f-4c71-8653-84d365bd3bb9" providerId="ADAL" clId="{90AB4D30-48C4-4682-BFF1-114A65A1ABB8}" dt="2022-05-24T16:34:46.156" v="485" actId="478"/>
          <ac:picMkLst>
            <pc:docMk/>
            <pc:sldMk cId="2732325099" sldId="2147374545"/>
            <ac:picMk id="26" creationId="{DE6E3659-0561-49CE-A23E-1F02176CCC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13/10/2023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10/13/2023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4832">
              <a:spcBef>
                <a:spcPts val="0"/>
              </a:spcBef>
              <a:buNone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0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</p:spPr>
        <p:txBody>
          <a:bodyPr/>
          <a:lstStyle/>
          <a:p>
            <a:r>
              <a:rPr lang="en-US" sz="2900" dirty="0"/>
              <a:t>CREO PARAMETRIC – 2D DETAILING AND DOCUMENTATION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76829" y="1223960"/>
            <a:ext cx="9987973" cy="339725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Simplified creation and documentation of detailed manufacturing requirements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19B4631-CBE9-4D89-9930-D27E30406E33}"/>
              </a:ext>
            </a:extLst>
          </p:cNvPr>
          <p:cNvGrpSpPr/>
          <p:nvPr/>
        </p:nvGrpSpPr>
        <p:grpSpPr>
          <a:xfrm>
            <a:off x="6754222" y="2151375"/>
            <a:ext cx="5127823" cy="3710236"/>
            <a:chOff x="6854243" y="2606660"/>
            <a:chExt cx="5127823" cy="37102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BFBFC"/>
                </a:clrFrom>
                <a:clrTo>
                  <a:srgbClr val="FBFB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4243" y="3505201"/>
              <a:ext cx="5013489" cy="2811695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BFBFC"/>
                </a:clrFrom>
                <a:clrTo>
                  <a:srgbClr val="FBFB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0" y="2606660"/>
              <a:ext cx="3523866" cy="2577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3C2510D-33FB-4E5A-89C7-6C5A9130BE2A}"/>
              </a:ext>
            </a:extLst>
          </p:cNvPr>
          <p:cNvSpPr/>
          <p:nvPr/>
        </p:nvSpPr>
        <p:spPr>
          <a:xfrm>
            <a:off x="499301" y="1885336"/>
            <a:ext cx="1510147" cy="5246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Who Needs It?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71EFF5-59EC-430C-ADB4-2162E11C8E19}"/>
              </a:ext>
            </a:extLst>
          </p:cNvPr>
          <p:cNvSpPr/>
          <p:nvPr/>
        </p:nvSpPr>
        <p:spPr>
          <a:xfrm>
            <a:off x="2150157" y="1885336"/>
            <a:ext cx="7908242" cy="524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Every customers that needs to document product specifications and manufacturing details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1A93DC-2005-45FB-9F98-4773D32172F5}"/>
              </a:ext>
            </a:extLst>
          </p:cNvPr>
          <p:cNvSpPr/>
          <p:nvPr/>
        </p:nvSpPr>
        <p:spPr>
          <a:xfrm>
            <a:off x="499301" y="2487132"/>
            <a:ext cx="1510147" cy="6400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 dirty="0">
                <a:solidFill>
                  <a:schemeClr val="tx1"/>
                </a:solidFill>
              </a:rPr>
              <a:t>Business Value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1E53C8-D427-4116-9F79-134D7F0272ED}"/>
              </a:ext>
            </a:extLst>
          </p:cNvPr>
          <p:cNvSpPr/>
          <p:nvPr/>
        </p:nvSpPr>
        <p:spPr>
          <a:xfrm>
            <a:off x="2150156" y="2487132"/>
            <a:ext cx="5954573" cy="746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cost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time-to-market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development cost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6FF0F4-4302-48A5-AA25-53276081C630}"/>
              </a:ext>
            </a:extLst>
          </p:cNvPr>
          <p:cNvSpPr/>
          <p:nvPr/>
        </p:nvSpPr>
        <p:spPr>
          <a:xfrm>
            <a:off x="499301" y="3197077"/>
            <a:ext cx="1510147" cy="53984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Process Improvement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F2BB6E-4CC8-4718-B7E6-4D2EF69F3723}"/>
              </a:ext>
            </a:extLst>
          </p:cNvPr>
          <p:cNvSpPr/>
          <p:nvPr/>
        </p:nvSpPr>
        <p:spPr>
          <a:xfrm>
            <a:off x="2150157" y="3308837"/>
            <a:ext cx="393648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2D drawing and documentation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614973-AB40-4DC4-B6A5-2639CA1CD55D}"/>
              </a:ext>
            </a:extLst>
          </p:cNvPr>
          <p:cNvSpPr/>
          <p:nvPr/>
        </p:nvSpPr>
        <p:spPr>
          <a:xfrm>
            <a:off x="499301" y="3832254"/>
            <a:ext cx="1510147" cy="24488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Technology/ Capability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C67DFF-3D55-48CF-99DC-833FC99A4B3C}"/>
              </a:ext>
            </a:extLst>
          </p:cNvPr>
          <p:cNvSpPr/>
          <p:nvPr/>
        </p:nvSpPr>
        <p:spPr>
          <a:xfrm>
            <a:off x="2150157" y="3832254"/>
            <a:ext cx="3936485" cy="2448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Automated creation of drawings using standard templates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Fast drawing “cleanup” of dimensions, notes and annotations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Automatic creation of associative BOMs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Automatic creation of views and balloon callouts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Easily creation of dimensions, geometric tolerances, annotations, etc.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Support for all industry standards (ANSE, ISO, ASME and JIS)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810136-2EBA-4471-A20F-4D9F7F0F5F75}"/>
              </a:ext>
            </a:extLst>
          </p:cNvPr>
          <p:cNvCxnSpPr>
            <a:cxnSpLocks/>
          </p:cNvCxnSpPr>
          <p:nvPr/>
        </p:nvCxnSpPr>
        <p:spPr>
          <a:xfrm>
            <a:off x="2106433" y="1885336"/>
            <a:ext cx="0" cy="524654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E4C9AC-B2C4-45CA-A669-AFCD357340BF}"/>
              </a:ext>
            </a:extLst>
          </p:cNvPr>
          <p:cNvCxnSpPr>
            <a:cxnSpLocks/>
          </p:cNvCxnSpPr>
          <p:nvPr/>
        </p:nvCxnSpPr>
        <p:spPr>
          <a:xfrm>
            <a:off x="2106433" y="2487131"/>
            <a:ext cx="0" cy="6400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A6050D1-7ABB-491C-94E6-DF47AC5FE12A}"/>
              </a:ext>
            </a:extLst>
          </p:cNvPr>
          <p:cNvCxnSpPr>
            <a:cxnSpLocks/>
          </p:cNvCxnSpPr>
          <p:nvPr/>
        </p:nvCxnSpPr>
        <p:spPr>
          <a:xfrm>
            <a:off x="2106433" y="3197077"/>
            <a:ext cx="0" cy="539847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80F12E-E1A8-4D62-9F4B-206ADC1C84D3}"/>
              </a:ext>
            </a:extLst>
          </p:cNvPr>
          <p:cNvCxnSpPr>
            <a:cxnSpLocks/>
          </p:cNvCxnSpPr>
          <p:nvPr/>
        </p:nvCxnSpPr>
        <p:spPr>
          <a:xfrm>
            <a:off x="2106433" y="3832254"/>
            <a:ext cx="0" cy="2448857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03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1777</TotalTime>
  <Words>107</Words>
  <Application>Microsoft Office PowerPoint</Application>
  <PresentationFormat>Widescreen</PresentationFormat>
  <Paragraphs>18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Wingdings</vt:lpstr>
      <vt:lpstr>Arial</vt:lpstr>
      <vt:lpstr>PTCRaleway</vt:lpstr>
      <vt:lpstr>PTCRaleway Black</vt:lpstr>
      <vt:lpstr>Arial Narrow</vt:lpstr>
      <vt:lpstr>PTC PowerPoint Template</vt:lpstr>
      <vt:lpstr>think-cell Slide</vt:lpstr>
      <vt:lpstr>CREO PARAMETRIC – 2D DETAILING AND DOCUMENTATION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81</cp:revision>
  <dcterms:created xsi:type="dcterms:W3CDTF">2021-10-13T03:56:04Z</dcterms:created>
  <dcterms:modified xsi:type="dcterms:W3CDTF">2023-10-13T09:46:32Z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